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theme/themeOverride4.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41_1F73C39C.xml" ContentType="application/vnd.ms-powerpoint.comments+xml"/>
  <Override PartName="/ppt/comments/modernComment_148_F396556B.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omments/modernComment_7FFFFD4C_5F1C7C20.xml" ContentType="application/vnd.ms-powerpoint.comments+xml"/>
  <Override PartName="/ppt/notesSlides/notesSlide11.xml" ContentType="application/vnd.openxmlformats-officedocument.presentationml.notesSlide+xml"/>
  <Override PartName="/ppt/comments/modernComment_7FFFFD4D_443E70C1.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5.xml" ContentType="application/vnd.openxmlformats-officedocument.themeOverride+xml"/>
  <Override PartName="/ppt/notesSlides/notesSlide15.xml" ContentType="application/vnd.openxmlformats-officedocument.presentationml.notesSlide+xml"/>
  <Override PartName="/ppt/theme/themeOverride6.xml" ContentType="application/vnd.openxmlformats-officedocument.themeOverride+xml"/>
  <Override PartName="/ppt/notesSlides/notesSlide16.xml" ContentType="application/vnd.openxmlformats-officedocument.presentationml.notesSlide+xml"/>
  <Override PartName="/ppt/theme/themeOverride7.xml" ContentType="application/vnd.openxmlformats-officedocument.themeOverride+xml"/>
  <Override PartName="/ppt/notesSlides/notesSlide17.xml" ContentType="application/vnd.openxmlformats-officedocument.presentationml.notesSlide+xml"/>
  <Override PartName="/ppt/theme/themeOverride8.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4" r:id="rId4"/>
    <p:sldMasterId id="2147483963" r:id="rId5"/>
    <p:sldMasterId id="2147484057" r:id="rId6"/>
    <p:sldMasterId id="2147484161" r:id="rId7"/>
    <p:sldMasterId id="2147484202" r:id="rId8"/>
  </p:sldMasterIdLst>
  <p:notesMasterIdLst>
    <p:notesMasterId r:id="rId51"/>
  </p:notesMasterIdLst>
  <p:handoutMasterIdLst>
    <p:handoutMasterId r:id="rId52"/>
  </p:handoutMasterIdLst>
  <p:sldIdLst>
    <p:sldId id="2147482949" r:id="rId9"/>
    <p:sldId id="2147483606" r:id="rId10"/>
    <p:sldId id="2147483608" r:id="rId11"/>
    <p:sldId id="2147482940" r:id="rId12"/>
    <p:sldId id="2147482942" r:id="rId13"/>
    <p:sldId id="300" r:id="rId14"/>
    <p:sldId id="315" r:id="rId15"/>
    <p:sldId id="311" r:id="rId16"/>
    <p:sldId id="273" r:id="rId17"/>
    <p:sldId id="2147482955" r:id="rId18"/>
    <p:sldId id="314" r:id="rId19"/>
    <p:sldId id="321" r:id="rId20"/>
    <p:sldId id="328" r:id="rId21"/>
    <p:sldId id="2147482956" r:id="rId22"/>
    <p:sldId id="2147482957" r:id="rId23"/>
    <p:sldId id="261" r:id="rId24"/>
    <p:sldId id="2147482155" r:id="rId25"/>
    <p:sldId id="2147483600" r:id="rId26"/>
    <p:sldId id="2147483601" r:id="rId27"/>
    <p:sldId id="2147482925" r:id="rId28"/>
    <p:sldId id="2147483602" r:id="rId29"/>
    <p:sldId id="2147483620" r:id="rId30"/>
    <p:sldId id="2147483610" r:id="rId31"/>
    <p:sldId id="2147483604" r:id="rId32"/>
    <p:sldId id="2147483612" r:id="rId33"/>
    <p:sldId id="2147483605" r:id="rId34"/>
    <p:sldId id="2147482366" r:id="rId35"/>
    <p:sldId id="2147482954" r:id="rId36"/>
    <p:sldId id="2147480780" r:id="rId37"/>
    <p:sldId id="2076137830" r:id="rId38"/>
    <p:sldId id="2147477995" r:id="rId39"/>
    <p:sldId id="2147480747" r:id="rId40"/>
    <p:sldId id="2147478060" r:id="rId41"/>
    <p:sldId id="259" r:id="rId42"/>
    <p:sldId id="2147478059" r:id="rId43"/>
    <p:sldId id="2076137854" r:id="rId44"/>
    <p:sldId id="2076137857" r:id="rId45"/>
    <p:sldId id="2076137858" r:id="rId46"/>
    <p:sldId id="2147483618" r:id="rId47"/>
    <p:sldId id="2147483619" r:id="rId48"/>
    <p:sldId id="2147483614" r:id="rId49"/>
    <p:sldId id="214747953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25BC5346-B5FE-41DF-B6E6-D9F838409A6C}">
          <p14:sldIdLst>
            <p14:sldId id="2147482949"/>
            <p14:sldId id="2147483606"/>
            <p14:sldId id="2147483608"/>
            <p14:sldId id="2147482940"/>
            <p14:sldId id="2147482942"/>
            <p14:sldId id="300"/>
            <p14:sldId id="315"/>
            <p14:sldId id="311"/>
          </p14:sldIdLst>
        </p14:section>
        <p14:section name="RTI" id="{78CD3C5E-0951-4DA6-86A6-568E01BE04DD}">
          <p14:sldIdLst>
            <p14:sldId id="273"/>
            <p14:sldId id="2147482955"/>
            <p14:sldId id="314"/>
            <p14:sldId id="321"/>
            <p14:sldId id="328"/>
            <p14:sldId id="2147482956"/>
            <p14:sldId id="2147482957"/>
            <p14:sldId id="261"/>
            <p14:sldId id="2147482155"/>
          </p14:sldIdLst>
        </p14:section>
        <p14:section name="Components" id="{ECF1A0EF-14A7-46D9-B87A-3FF922E15E28}">
          <p14:sldIdLst>
            <p14:sldId id="2147483600"/>
            <p14:sldId id="2147483601"/>
            <p14:sldId id="2147482925"/>
            <p14:sldId id="2147483602"/>
            <p14:sldId id="2147483620"/>
            <p14:sldId id="2147483610"/>
            <p14:sldId id="2147483604"/>
            <p14:sldId id="2147483612"/>
            <p14:sldId id="2147483605"/>
            <p14:sldId id="2147482366"/>
            <p14:sldId id="2147482954"/>
          </p14:sldIdLst>
        </p14:section>
        <p14:section name="Intelligence &amp; Analytics" id="{E019F494-11FB-4ED7-A8A4-9B6E6BFE8B7C}">
          <p14:sldIdLst>
            <p14:sldId id="2147480780"/>
            <p14:sldId id="2076137830"/>
            <p14:sldId id="2147477995"/>
            <p14:sldId id="2147480747"/>
            <p14:sldId id="2147478060"/>
            <p14:sldId id="259"/>
            <p14:sldId id="2147478059"/>
            <p14:sldId id="2076137854"/>
            <p14:sldId id="2076137857"/>
            <p14:sldId id="2076137858"/>
          </p14:sldIdLst>
        </p14:section>
        <p14:section name="Labs" id="{881F3B0F-4BA0-438C-B4D7-7116AEDC8CEE}">
          <p14:sldIdLst>
            <p14:sldId id="2147483618"/>
            <p14:sldId id="2147483619"/>
          </p14:sldIdLst>
        </p14:section>
        <p14:section name="Closing" id="{A4FC8DD2-9FF8-4573-9FB4-52A3A65CF8C3}">
          <p14:sldIdLst>
            <p14:sldId id="2147483614"/>
            <p14:sldId id="214747953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27A509-E255-CF2E-3095-EB64711916DA}" name="Tessa Kloster (PALMER)" initials="TK(" userId="S::tpalmer@microsoft.com::debd5b78-96d1-4d32-9394-3372d8cac914" providerId="AD"/>
  <p188:author id="{C8C08B3E-6550-DF6B-5591-0B20AAAF0836}" name="Mekenna Eisert" initials="ME" userId="S::mekenna.eisert@concentrix.com::5939169d-24b9-4c7f-83e9-5a2d71981158" providerId="AD"/>
  <p188:author id="{6027A13F-5389-2EF9-D816-208AA67CA276}" name="Yitzhak Kesselman" initials="YK" userId="S::ykesselman@microsoft.com::099dde74-91e0-4ec7-8223-3214a0a341bd" providerId="AD"/>
  <p188:author id="{3516AC49-A237-04B1-3049-AEAFA305FCF6}" name="Demmy Yang" initials="DY" userId="S::demmy.yangbomberg@concentrix.com::861be024-c42a-4e29-8546-13ef08a979a8" providerId="AD"/>
  <p188:author id="{1DD51170-86DD-5E73-E882-7B791FC9BE4F}" name="Kevin Lam" initials="KL" userId="S::klam@microsoft.com::3d6e24ce-10e9-4917-b90a-b297644be690" providerId="AD"/>
  <p188:author id="{BD3CA67A-7684-4D39-AA72-B82AB72139FF}" name="Guy Schoonmaker" initials="GS" userId="S::guy@2a.consulting::e66b9ec3-1948-4719-9962-97d7f25e1b92" providerId="AD"/>
  <p188:author id="{98DE978B-98DE-405A-1A3C-1616FE9CFF7F}" name="Uri Barash" initials="UB" userId="S::urib@microsoft.com::a63f6f25-0670-4d47-80e8-5de1ec79c31a" providerId="AD"/>
  <p188:author id="{A1F41F94-5635-005C-9211-EADCA8C1DAB1}" name="Hiram Fleitas" initials="HF" userId="S::hiramfleitas@microsoft.com::e10fcc43-9abd-4aad-af2d-b6bb7d9e18eb" providerId="AD"/>
  <p188:author id="{7A6080A2-1382-B2F3-6F26-61C055460B22}" name="Cillian Mitchell" initials="CM" userId="S::cimitchell@microsoft.com::52ba4ba3-eafd-460a-98fa-bbd73a3d9c67" providerId="AD"/>
  <p188:author id="{1893D1F7-388A-2CC1-F6A8-E49DED3C8306}" name="John Sheu" initials="JS" userId="S::jsheu@ntdev.corp.microsoft.com::d8775b2c-d2cb-4577-80e3-9e52ba7764e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C5B1"/>
    <a:srgbClr val="09766A"/>
    <a:srgbClr val="CA2A82"/>
    <a:srgbClr val="091F2C"/>
    <a:srgbClr val="202626"/>
    <a:srgbClr val="7385A8"/>
    <a:srgbClr val="11242F"/>
    <a:srgbClr val="77EDBA"/>
    <a:srgbClr val="D9FAEC"/>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2AF9FA-F935-4690-B5BE-C6236233A74F}" v="62" dt="2024-05-17T02:05:21.347"/>
    <p1510:client id="{51D10249-7B5C-3F60-0610-413F019E75C4}" v="3" dt="2024-05-17T13:14:19.6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582" autoAdjust="0"/>
  </p:normalViewPr>
  <p:slideViewPr>
    <p:cSldViewPr snapToGrid="0">
      <p:cViewPr varScale="1">
        <p:scale>
          <a:sx n="77" d="100"/>
          <a:sy n="77" d="100"/>
        </p:scale>
        <p:origin x="1312" y="35"/>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microsoft.com/office/2018/10/relationships/authors" Target="author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microsoft.com/office/2016/11/relationships/changesInfo" Target="changesInfos/changesInfo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am Fleitas" userId="S::hiramfleitas@microsoft.com::e10fcc43-9abd-4aad-af2d-b6bb7d9e18eb" providerId="AD" clId="Web-{51D10249-7B5C-3F60-0610-413F019E75C4}"/>
    <pc:docChg chg="modSld">
      <pc:chgData name="Hiram Fleitas" userId="S::hiramfleitas@microsoft.com::e10fcc43-9abd-4aad-af2d-b6bb7d9e18eb" providerId="AD" clId="Web-{51D10249-7B5C-3F60-0610-413F019E75C4}" dt="2024-05-17T13:14:19.614" v="2" actId="1076"/>
      <pc:docMkLst>
        <pc:docMk/>
      </pc:docMkLst>
      <pc:sldChg chg="modSp">
        <pc:chgData name="Hiram Fleitas" userId="S::hiramfleitas@microsoft.com::e10fcc43-9abd-4aad-af2d-b6bb7d9e18eb" providerId="AD" clId="Web-{51D10249-7B5C-3F60-0610-413F019E75C4}" dt="2024-05-17T13:14:19.614" v="2" actId="1076"/>
        <pc:sldMkLst>
          <pc:docMk/>
          <pc:sldMk cId="404708373" sldId="2147483600"/>
        </pc:sldMkLst>
        <pc:spChg chg="mod">
          <ac:chgData name="Hiram Fleitas" userId="S::hiramfleitas@microsoft.com::e10fcc43-9abd-4aad-af2d-b6bb7d9e18eb" providerId="AD" clId="Web-{51D10249-7B5C-3F60-0610-413F019E75C4}" dt="2024-05-17T13:14:19.614" v="2" actId="1076"/>
          <ac:spMkLst>
            <pc:docMk/>
            <pc:sldMk cId="404708373" sldId="2147483600"/>
            <ac:spMk id="16" creationId="{D00207FD-FC85-BA26-517A-4431CE5A8B96}"/>
          </ac:spMkLst>
        </pc:spChg>
      </pc:sldChg>
    </pc:docChg>
  </pc:docChgLst>
  <pc:docChgLst>
    <pc:chgData name="Hiram Fleitas" userId="e10fcc43-9abd-4aad-af2d-b6bb7d9e18eb" providerId="ADAL" clId="{342AF9FA-F935-4690-B5BE-C6236233A74F}"/>
    <pc:docChg chg="undo redo custSel addSld delSld modSld sldOrd delMainMaster modMainMaster addSection delSection modSection">
      <pc:chgData name="Hiram Fleitas" userId="e10fcc43-9abd-4aad-af2d-b6bb7d9e18eb" providerId="ADAL" clId="{342AF9FA-F935-4690-B5BE-C6236233A74F}" dt="2024-05-17T02:04:29.734" v="873"/>
      <pc:docMkLst>
        <pc:docMk/>
      </pc:docMkLst>
      <pc:sldChg chg="add del">
        <pc:chgData name="Hiram Fleitas" userId="e10fcc43-9abd-4aad-af2d-b6bb7d9e18eb" providerId="ADAL" clId="{342AF9FA-F935-4690-B5BE-C6236233A74F}" dt="2024-05-17T02:04:29.734" v="873"/>
        <pc:sldMkLst>
          <pc:docMk/>
          <pc:sldMk cId="367084519" sldId="259"/>
        </pc:sldMkLst>
      </pc:sldChg>
      <pc:sldChg chg="add del mod modShow">
        <pc:chgData name="Hiram Fleitas" userId="e10fcc43-9abd-4aad-af2d-b6bb7d9e18eb" providerId="ADAL" clId="{342AF9FA-F935-4690-B5BE-C6236233A74F}" dt="2024-05-17T01:30:10.656" v="558" actId="18676"/>
        <pc:sldMkLst>
          <pc:docMk/>
          <pc:sldMk cId="2673376336" sldId="261"/>
        </pc:sldMkLst>
      </pc:sldChg>
      <pc:sldChg chg="del">
        <pc:chgData name="Hiram Fleitas" userId="e10fcc43-9abd-4aad-af2d-b6bb7d9e18eb" providerId="ADAL" clId="{342AF9FA-F935-4690-B5BE-C6236233A74F}" dt="2024-05-17T00:57:09.697" v="543" actId="2696"/>
        <pc:sldMkLst>
          <pc:docMk/>
          <pc:sldMk cId="4231694482" sldId="272"/>
        </pc:sldMkLst>
      </pc:sldChg>
      <pc:sldChg chg="add del delCm">
        <pc:chgData name="Hiram Fleitas" userId="e10fcc43-9abd-4aad-af2d-b6bb7d9e18eb" providerId="ADAL" clId="{342AF9FA-F935-4690-B5BE-C6236233A74F}" dt="2024-05-17T01:30:10.656" v="558" actId="18676"/>
        <pc:sldMkLst>
          <pc:docMk/>
          <pc:sldMk cId="29000156" sldId="273"/>
        </pc:sldMkLst>
        <pc:extLst>
          <p:ext xmlns:p="http://schemas.openxmlformats.org/presentationml/2006/main" uri="{D6D511B9-2390-475A-947B-AFAB55BFBCF1}">
            <pc226:cmChg xmlns:pc226="http://schemas.microsoft.com/office/powerpoint/2022/06/main/command" chg="del">
              <pc226:chgData name="Hiram Fleitas" userId="e10fcc43-9abd-4aad-af2d-b6bb7d9e18eb" providerId="ADAL" clId="{342AF9FA-F935-4690-B5BE-C6236233A74F}" dt="2024-05-16T23:26:04.066" v="14"/>
              <pc2:cmMkLst xmlns:pc2="http://schemas.microsoft.com/office/powerpoint/2019/9/main/command">
                <pc:docMk/>
                <pc:sldMk cId="29000156" sldId="273"/>
                <pc2:cmMk id="{CC988221-2C63-4891-A5B2-FC66871CB148}"/>
              </pc2:cmMkLst>
            </pc226:cmChg>
          </p:ext>
        </pc:extLst>
      </pc:sldChg>
      <pc:sldChg chg="mod modShow">
        <pc:chgData name="Hiram Fleitas" userId="e10fcc43-9abd-4aad-af2d-b6bb7d9e18eb" providerId="ADAL" clId="{342AF9FA-F935-4690-B5BE-C6236233A74F}" dt="2024-05-17T00:53:54.596" v="541" actId="729"/>
        <pc:sldMkLst>
          <pc:docMk/>
          <pc:sldMk cId="2591708452" sldId="300"/>
        </pc:sldMkLst>
      </pc:sldChg>
      <pc:sldChg chg="add del">
        <pc:chgData name="Hiram Fleitas" userId="e10fcc43-9abd-4aad-af2d-b6bb7d9e18eb" providerId="ADAL" clId="{342AF9FA-F935-4690-B5BE-C6236233A74F}" dt="2024-05-17T01:30:10.656" v="558" actId="18676"/>
        <pc:sldMkLst>
          <pc:docMk/>
          <pc:sldMk cId="3708018997" sldId="314"/>
        </pc:sldMkLst>
      </pc:sldChg>
      <pc:sldChg chg="del">
        <pc:chgData name="Hiram Fleitas" userId="e10fcc43-9abd-4aad-af2d-b6bb7d9e18eb" providerId="ADAL" clId="{342AF9FA-F935-4690-B5BE-C6236233A74F}" dt="2024-05-17T00:57:09.697" v="543" actId="2696"/>
        <pc:sldMkLst>
          <pc:docMk/>
          <pc:sldMk cId="953423098" sldId="318"/>
        </pc:sldMkLst>
      </pc:sldChg>
      <pc:sldChg chg="addSp modSp add del mod">
        <pc:chgData name="Hiram Fleitas" userId="e10fcc43-9abd-4aad-af2d-b6bb7d9e18eb" providerId="ADAL" clId="{342AF9FA-F935-4690-B5BE-C6236233A74F}" dt="2024-05-17T01:53:17.141" v="788" actId="167"/>
        <pc:sldMkLst>
          <pc:docMk/>
          <pc:sldMk cId="527680412" sldId="321"/>
        </pc:sldMkLst>
        <pc:spChg chg="mod">
          <ac:chgData name="Hiram Fleitas" userId="e10fcc43-9abd-4aad-af2d-b6bb7d9e18eb" providerId="ADAL" clId="{342AF9FA-F935-4690-B5BE-C6236233A74F}" dt="2024-05-17T01:52:36.601" v="780"/>
          <ac:spMkLst>
            <pc:docMk/>
            <pc:sldMk cId="527680412" sldId="321"/>
            <ac:spMk id="242" creationId="{7C6E9D96-2732-1722-48E9-450AD9FB59DB}"/>
          </ac:spMkLst>
        </pc:spChg>
        <pc:spChg chg="mod">
          <ac:chgData name="Hiram Fleitas" userId="e10fcc43-9abd-4aad-af2d-b6bb7d9e18eb" providerId="ADAL" clId="{342AF9FA-F935-4690-B5BE-C6236233A74F}" dt="2024-05-17T01:52:36.601" v="780"/>
          <ac:spMkLst>
            <pc:docMk/>
            <pc:sldMk cId="527680412" sldId="321"/>
            <ac:spMk id="243" creationId="{C3320C8F-0610-E1DD-9C48-4E9F077D4232}"/>
          </ac:spMkLst>
        </pc:spChg>
        <pc:grpChg chg="add mod ord">
          <ac:chgData name="Hiram Fleitas" userId="e10fcc43-9abd-4aad-af2d-b6bb7d9e18eb" providerId="ADAL" clId="{342AF9FA-F935-4690-B5BE-C6236233A74F}" dt="2024-05-17T01:53:17.141" v="788" actId="167"/>
          <ac:grpSpMkLst>
            <pc:docMk/>
            <pc:sldMk cId="527680412" sldId="321"/>
            <ac:grpSpMk id="240" creationId="{32C2B8F7-0DD9-A183-9181-7CF2962345CD}"/>
          </ac:grpSpMkLst>
        </pc:grpChg>
      </pc:sldChg>
      <pc:sldChg chg="modSp add del mod modShow">
        <pc:chgData name="Hiram Fleitas" userId="e10fcc43-9abd-4aad-af2d-b6bb7d9e18eb" providerId="ADAL" clId="{342AF9FA-F935-4690-B5BE-C6236233A74F}" dt="2024-05-17T01:52:32.395" v="779" actId="1076"/>
        <pc:sldMkLst>
          <pc:docMk/>
          <pc:sldMk cId="4086715755" sldId="328"/>
        </pc:sldMkLst>
        <pc:grpChg chg="mod">
          <ac:chgData name="Hiram Fleitas" userId="e10fcc43-9abd-4aad-af2d-b6bb7d9e18eb" providerId="ADAL" clId="{342AF9FA-F935-4690-B5BE-C6236233A74F}" dt="2024-05-17T01:52:32.395" v="779" actId="1076"/>
          <ac:grpSpMkLst>
            <pc:docMk/>
            <pc:sldMk cId="4086715755" sldId="328"/>
            <ac:grpSpMk id="263" creationId="{0351C196-9B4D-A5A9-FDE1-42CF1344B3C9}"/>
          </ac:grpSpMkLst>
        </pc:grpChg>
      </pc:sldChg>
      <pc:sldChg chg="del">
        <pc:chgData name="Hiram Fleitas" userId="e10fcc43-9abd-4aad-af2d-b6bb7d9e18eb" providerId="ADAL" clId="{342AF9FA-F935-4690-B5BE-C6236233A74F}" dt="2024-05-17T00:57:09.697" v="543" actId="2696"/>
        <pc:sldMkLst>
          <pc:docMk/>
          <pc:sldMk cId="494730417" sldId="334"/>
        </pc:sldMkLst>
      </pc:sldChg>
      <pc:sldChg chg="del">
        <pc:chgData name="Hiram Fleitas" userId="e10fcc43-9abd-4aad-af2d-b6bb7d9e18eb" providerId="ADAL" clId="{342AF9FA-F935-4690-B5BE-C6236233A74F}" dt="2024-05-17T00:57:17.475" v="544" actId="2696"/>
        <pc:sldMkLst>
          <pc:docMk/>
          <pc:sldMk cId="1989221602" sldId="335"/>
        </pc:sldMkLst>
      </pc:sldChg>
      <pc:sldChg chg="add del">
        <pc:chgData name="Hiram Fleitas" userId="e10fcc43-9abd-4aad-af2d-b6bb7d9e18eb" providerId="ADAL" clId="{342AF9FA-F935-4690-B5BE-C6236233A74F}" dt="2024-05-17T02:04:29.734" v="873"/>
        <pc:sldMkLst>
          <pc:docMk/>
          <pc:sldMk cId="3120279852" sldId="2076137830"/>
        </pc:sldMkLst>
      </pc:sldChg>
      <pc:sldChg chg="add del">
        <pc:chgData name="Hiram Fleitas" userId="e10fcc43-9abd-4aad-af2d-b6bb7d9e18eb" providerId="ADAL" clId="{342AF9FA-F935-4690-B5BE-C6236233A74F}" dt="2024-05-17T02:04:29.734" v="873"/>
        <pc:sldMkLst>
          <pc:docMk/>
          <pc:sldMk cId="1858153038" sldId="2076137854"/>
        </pc:sldMkLst>
      </pc:sldChg>
      <pc:sldChg chg="add del">
        <pc:chgData name="Hiram Fleitas" userId="e10fcc43-9abd-4aad-af2d-b6bb7d9e18eb" providerId="ADAL" clId="{342AF9FA-F935-4690-B5BE-C6236233A74F}" dt="2024-05-17T02:04:29.734" v="873"/>
        <pc:sldMkLst>
          <pc:docMk/>
          <pc:sldMk cId="3140874333" sldId="2076137857"/>
        </pc:sldMkLst>
      </pc:sldChg>
      <pc:sldChg chg="add del">
        <pc:chgData name="Hiram Fleitas" userId="e10fcc43-9abd-4aad-af2d-b6bb7d9e18eb" providerId="ADAL" clId="{342AF9FA-F935-4690-B5BE-C6236233A74F}" dt="2024-05-17T02:04:29.734" v="873"/>
        <pc:sldMkLst>
          <pc:docMk/>
          <pc:sldMk cId="308705613" sldId="2076137858"/>
        </pc:sldMkLst>
      </pc:sldChg>
      <pc:sldChg chg="delSp del">
        <pc:chgData name="Hiram Fleitas" userId="e10fcc43-9abd-4aad-af2d-b6bb7d9e18eb" providerId="ADAL" clId="{342AF9FA-F935-4690-B5BE-C6236233A74F}" dt="2024-05-17T00:59:48.215" v="553" actId="2696"/>
        <pc:sldMkLst>
          <pc:docMk/>
          <pc:sldMk cId="2867211027" sldId="2147470760"/>
        </pc:sldMkLst>
        <pc:picChg chg="del">
          <ac:chgData name="Hiram Fleitas" userId="e10fcc43-9abd-4aad-af2d-b6bb7d9e18eb" providerId="ADAL" clId="{342AF9FA-F935-4690-B5BE-C6236233A74F}" dt="2024-05-17T00:58:59.133" v="547" actId="21"/>
          <ac:picMkLst>
            <pc:docMk/>
            <pc:sldMk cId="2867211027" sldId="2147470760"/>
            <ac:picMk id="2052" creationId="{EB4D6076-5D34-14E9-329F-15589E460E22}"/>
          </ac:picMkLst>
        </pc:picChg>
      </pc:sldChg>
      <pc:sldChg chg="add del">
        <pc:chgData name="Hiram Fleitas" userId="e10fcc43-9abd-4aad-af2d-b6bb7d9e18eb" providerId="ADAL" clId="{342AF9FA-F935-4690-B5BE-C6236233A74F}" dt="2024-05-17T02:04:29.734" v="873"/>
        <pc:sldMkLst>
          <pc:docMk/>
          <pc:sldMk cId="2281370232" sldId="2147477995"/>
        </pc:sldMkLst>
      </pc:sldChg>
      <pc:sldChg chg="add del">
        <pc:chgData name="Hiram Fleitas" userId="e10fcc43-9abd-4aad-af2d-b6bb7d9e18eb" providerId="ADAL" clId="{342AF9FA-F935-4690-B5BE-C6236233A74F}" dt="2024-05-17T02:04:29.734" v="873"/>
        <pc:sldMkLst>
          <pc:docMk/>
          <pc:sldMk cId="404159295" sldId="2147478059"/>
        </pc:sldMkLst>
      </pc:sldChg>
      <pc:sldChg chg="add del">
        <pc:chgData name="Hiram Fleitas" userId="e10fcc43-9abd-4aad-af2d-b6bb7d9e18eb" providerId="ADAL" clId="{342AF9FA-F935-4690-B5BE-C6236233A74F}" dt="2024-05-17T02:04:29.734" v="873"/>
        <pc:sldMkLst>
          <pc:docMk/>
          <pc:sldMk cId="2486937450" sldId="2147478060"/>
        </pc:sldMkLst>
      </pc:sldChg>
      <pc:sldChg chg="del">
        <pc:chgData name="Hiram Fleitas" userId="e10fcc43-9abd-4aad-af2d-b6bb7d9e18eb" providerId="ADAL" clId="{342AF9FA-F935-4690-B5BE-C6236233A74F}" dt="2024-05-17T00:11:29.431" v="264" actId="2696"/>
        <pc:sldMkLst>
          <pc:docMk/>
          <pc:sldMk cId="3843484113" sldId="2147478072"/>
        </pc:sldMkLst>
      </pc:sldChg>
      <pc:sldChg chg="modSp del mod">
        <pc:chgData name="Hiram Fleitas" userId="e10fcc43-9abd-4aad-af2d-b6bb7d9e18eb" providerId="ADAL" clId="{342AF9FA-F935-4690-B5BE-C6236233A74F}" dt="2024-05-17T00:18:16.684" v="443" actId="2696"/>
        <pc:sldMkLst>
          <pc:docMk/>
          <pc:sldMk cId="2746140552" sldId="2147478073"/>
        </pc:sldMkLst>
        <pc:spChg chg="mod">
          <ac:chgData name="Hiram Fleitas" userId="e10fcc43-9abd-4aad-af2d-b6bb7d9e18eb" providerId="ADAL" clId="{342AF9FA-F935-4690-B5BE-C6236233A74F}" dt="2024-05-17T00:16:59.800" v="432" actId="120"/>
          <ac:spMkLst>
            <pc:docMk/>
            <pc:sldMk cId="2746140552" sldId="2147478073"/>
            <ac:spMk id="22" creationId="{E337E594-3DAE-DF43-022A-E30B464B5E55}"/>
          </ac:spMkLst>
        </pc:spChg>
      </pc:sldChg>
      <pc:sldChg chg="del">
        <pc:chgData name="Hiram Fleitas" userId="e10fcc43-9abd-4aad-af2d-b6bb7d9e18eb" providerId="ADAL" clId="{342AF9FA-F935-4690-B5BE-C6236233A74F}" dt="2024-05-17T01:30:30.250" v="563" actId="18676"/>
        <pc:sldMkLst>
          <pc:docMk/>
          <pc:sldMk cId="1762072039" sldId="2147479531"/>
        </pc:sldMkLst>
      </pc:sldChg>
      <pc:sldChg chg="add del">
        <pc:chgData name="Hiram Fleitas" userId="e10fcc43-9abd-4aad-af2d-b6bb7d9e18eb" providerId="ADAL" clId="{342AF9FA-F935-4690-B5BE-C6236233A74F}" dt="2024-05-17T02:04:29.734" v="873"/>
        <pc:sldMkLst>
          <pc:docMk/>
          <pc:sldMk cId="1128152023" sldId="2147480747"/>
        </pc:sldMkLst>
      </pc:sldChg>
      <pc:sldChg chg="del">
        <pc:chgData name="Hiram Fleitas" userId="e10fcc43-9abd-4aad-af2d-b6bb7d9e18eb" providerId="ADAL" clId="{342AF9FA-F935-4690-B5BE-C6236233A74F}" dt="2024-05-17T00:39:11.215" v="527" actId="2696"/>
        <pc:sldMkLst>
          <pc:docMk/>
          <pc:sldMk cId="1499631616" sldId="2147480778"/>
        </pc:sldMkLst>
      </pc:sldChg>
      <pc:sldChg chg="del">
        <pc:chgData name="Hiram Fleitas" userId="e10fcc43-9abd-4aad-af2d-b6bb7d9e18eb" providerId="ADAL" clId="{342AF9FA-F935-4690-B5BE-C6236233A74F}" dt="2024-05-17T00:39:19.593" v="528" actId="2696"/>
        <pc:sldMkLst>
          <pc:docMk/>
          <pc:sldMk cId="3785661696" sldId="2147480779"/>
        </pc:sldMkLst>
      </pc:sldChg>
      <pc:sldChg chg="addSp modSp add del mod modNotesTx">
        <pc:chgData name="Hiram Fleitas" userId="e10fcc43-9abd-4aad-af2d-b6bb7d9e18eb" providerId="ADAL" clId="{342AF9FA-F935-4690-B5BE-C6236233A74F}" dt="2024-05-17T02:04:29.734" v="873"/>
        <pc:sldMkLst>
          <pc:docMk/>
          <pc:sldMk cId="3523739692" sldId="2147480780"/>
        </pc:sldMkLst>
        <pc:spChg chg="mod">
          <ac:chgData name="Hiram Fleitas" userId="e10fcc43-9abd-4aad-af2d-b6bb7d9e18eb" providerId="ADAL" clId="{342AF9FA-F935-4690-B5BE-C6236233A74F}" dt="2024-05-17T00:59:37.329" v="552" actId="14100"/>
          <ac:spMkLst>
            <pc:docMk/>
            <pc:sldMk cId="3523739692" sldId="2147480780"/>
            <ac:spMk id="6" creationId="{D206702D-25D9-B6E4-6938-3AD77E471506}"/>
          </ac:spMkLst>
        </pc:spChg>
        <pc:picChg chg="add mod">
          <ac:chgData name="Hiram Fleitas" userId="e10fcc43-9abd-4aad-af2d-b6bb7d9e18eb" providerId="ADAL" clId="{342AF9FA-F935-4690-B5BE-C6236233A74F}" dt="2024-05-17T00:59:03.977" v="549" actId="167"/>
          <ac:picMkLst>
            <pc:docMk/>
            <pc:sldMk cId="3523739692" sldId="2147480780"/>
            <ac:picMk id="2052" creationId="{EB4D6076-5D34-14E9-329F-15589E460E22}"/>
          </ac:picMkLst>
        </pc:picChg>
      </pc:sldChg>
      <pc:sldChg chg="modSp add del mod">
        <pc:chgData name="Hiram Fleitas" userId="e10fcc43-9abd-4aad-af2d-b6bb7d9e18eb" providerId="ADAL" clId="{342AF9FA-F935-4690-B5BE-C6236233A74F}" dt="2024-05-17T01:44:13.952" v="651" actId="1076"/>
        <pc:sldMkLst>
          <pc:docMk/>
          <pc:sldMk cId="1335852228" sldId="2147482155"/>
        </pc:sldMkLst>
        <pc:spChg chg="mod">
          <ac:chgData name="Hiram Fleitas" userId="e10fcc43-9abd-4aad-af2d-b6bb7d9e18eb" providerId="ADAL" clId="{342AF9FA-F935-4690-B5BE-C6236233A74F}" dt="2024-05-17T01:44:13.952" v="651" actId="1076"/>
          <ac:spMkLst>
            <pc:docMk/>
            <pc:sldMk cId="1335852228" sldId="2147482155"/>
            <ac:spMk id="4" creationId="{7458D6D9-4332-2F31-02BD-01403C3077F3}"/>
          </ac:spMkLst>
        </pc:spChg>
        <pc:grpChg chg="ord">
          <ac:chgData name="Hiram Fleitas" userId="e10fcc43-9abd-4aad-af2d-b6bb7d9e18eb" providerId="ADAL" clId="{342AF9FA-F935-4690-B5BE-C6236233A74F}" dt="2024-05-17T01:35:28.717" v="634" actId="166"/>
          <ac:grpSpMkLst>
            <pc:docMk/>
            <pc:sldMk cId="1335852228" sldId="2147482155"/>
            <ac:grpSpMk id="15" creationId="{33903045-AA01-9462-DB7C-948505F59CBC}"/>
          </ac:grpSpMkLst>
        </pc:grpChg>
      </pc:sldChg>
      <pc:sldChg chg="addSp delSp modSp add del mod">
        <pc:chgData name="Hiram Fleitas" userId="e10fcc43-9abd-4aad-af2d-b6bb7d9e18eb" providerId="ADAL" clId="{342AF9FA-F935-4690-B5BE-C6236233A74F}" dt="2024-05-17T02:04:29.734" v="873"/>
        <pc:sldMkLst>
          <pc:docMk/>
          <pc:sldMk cId="3060840723" sldId="2147482366"/>
        </pc:sldMkLst>
        <pc:picChg chg="add mod">
          <ac:chgData name="Hiram Fleitas" userId="e10fcc43-9abd-4aad-af2d-b6bb7d9e18eb" providerId="ADAL" clId="{342AF9FA-F935-4690-B5BE-C6236233A74F}" dt="2024-05-16T22:49:36.375" v="12" actId="1076"/>
          <ac:picMkLst>
            <pc:docMk/>
            <pc:sldMk cId="3060840723" sldId="2147482366"/>
            <ac:picMk id="3" creationId="{E45A8716-710A-3415-1B44-FAF6D4CF3678}"/>
          </ac:picMkLst>
        </pc:picChg>
        <pc:picChg chg="add del mod">
          <ac:chgData name="Hiram Fleitas" userId="e10fcc43-9abd-4aad-af2d-b6bb7d9e18eb" providerId="ADAL" clId="{342AF9FA-F935-4690-B5BE-C6236233A74F}" dt="2024-05-16T22:48:58.529" v="4" actId="478"/>
          <ac:picMkLst>
            <pc:docMk/>
            <pc:sldMk cId="3060840723" sldId="2147482366"/>
            <ac:picMk id="10" creationId="{537286D8-06DB-DA33-53B6-B350CDB911E3}"/>
          </ac:picMkLst>
        </pc:picChg>
      </pc:sldChg>
      <pc:sldChg chg="addSp delSp modSp add del mod ord modNotesTx">
        <pc:chgData name="Hiram Fleitas" userId="e10fcc43-9abd-4aad-af2d-b6bb7d9e18eb" providerId="ADAL" clId="{342AF9FA-F935-4690-B5BE-C6236233A74F}" dt="2024-05-17T02:04:29.734" v="873"/>
        <pc:sldMkLst>
          <pc:docMk/>
          <pc:sldMk cId="2373954298" sldId="2147482925"/>
        </pc:sldMkLst>
        <pc:spChg chg="mod">
          <ac:chgData name="Hiram Fleitas" userId="e10fcc43-9abd-4aad-af2d-b6bb7d9e18eb" providerId="ADAL" clId="{342AF9FA-F935-4690-B5BE-C6236233A74F}" dt="2024-05-17T00:23:06.341" v="509" actId="2711"/>
          <ac:spMkLst>
            <pc:docMk/>
            <pc:sldMk cId="2373954298" sldId="2147482925"/>
            <ac:spMk id="2" creationId="{FB86A67F-9A19-B31B-70B7-283822AD4091}"/>
          </ac:spMkLst>
        </pc:spChg>
        <pc:spChg chg="add del mod">
          <ac:chgData name="Hiram Fleitas" userId="e10fcc43-9abd-4aad-af2d-b6bb7d9e18eb" providerId="ADAL" clId="{342AF9FA-F935-4690-B5BE-C6236233A74F}" dt="2024-05-17T00:31:44.992" v="524"/>
          <ac:spMkLst>
            <pc:docMk/>
            <pc:sldMk cId="2373954298" sldId="2147482925"/>
            <ac:spMk id="5" creationId="{A7F76A11-F624-D70D-3A98-3826B68F2EFD}"/>
          </ac:spMkLst>
        </pc:spChg>
      </pc:sldChg>
      <pc:sldChg chg="addSp modSp del">
        <pc:chgData name="Hiram Fleitas" userId="e10fcc43-9abd-4aad-af2d-b6bb7d9e18eb" providerId="ADAL" clId="{342AF9FA-F935-4690-B5BE-C6236233A74F}" dt="2024-05-16T23:56:34.214" v="56" actId="2696"/>
        <pc:sldMkLst>
          <pc:docMk/>
          <pc:sldMk cId="2461954045" sldId="2147482929"/>
        </pc:sldMkLst>
        <pc:spChg chg="add mod">
          <ac:chgData name="Hiram Fleitas" userId="e10fcc43-9abd-4aad-af2d-b6bb7d9e18eb" providerId="ADAL" clId="{342AF9FA-F935-4690-B5BE-C6236233A74F}" dt="2024-05-16T23:56:23.258" v="55"/>
          <ac:spMkLst>
            <pc:docMk/>
            <pc:sldMk cId="2461954045" sldId="2147482929"/>
            <ac:spMk id="2" creationId="{D15E7132-F74F-611B-AD65-D46712C0BC28}"/>
          </ac:spMkLst>
        </pc:spChg>
      </pc:sldChg>
      <pc:sldChg chg="del">
        <pc:chgData name="Hiram Fleitas" userId="e10fcc43-9abd-4aad-af2d-b6bb7d9e18eb" providerId="ADAL" clId="{342AF9FA-F935-4690-B5BE-C6236233A74F}" dt="2024-05-17T00:24:11.735" v="511" actId="2696"/>
        <pc:sldMkLst>
          <pc:docMk/>
          <pc:sldMk cId="3890607450" sldId="2147482939"/>
        </pc:sldMkLst>
      </pc:sldChg>
      <pc:sldChg chg="del">
        <pc:chgData name="Hiram Fleitas" userId="e10fcc43-9abd-4aad-af2d-b6bb7d9e18eb" providerId="ADAL" clId="{342AF9FA-F935-4690-B5BE-C6236233A74F}" dt="2024-05-17T00:50:55.959" v="533" actId="2696"/>
        <pc:sldMkLst>
          <pc:docMk/>
          <pc:sldMk cId="2625299361" sldId="2147482945"/>
        </pc:sldMkLst>
      </pc:sldChg>
      <pc:sldChg chg="modSp mod">
        <pc:chgData name="Hiram Fleitas" userId="e10fcc43-9abd-4aad-af2d-b6bb7d9e18eb" providerId="ADAL" clId="{342AF9FA-F935-4690-B5BE-C6236233A74F}" dt="2024-05-16T22:44:10.108" v="0" actId="6549"/>
        <pc:sldMkLst>
          <pc:docMk/>
          <pc:sldMk cId="691886096" sldId="2147482949"/>
        </pc:sldMkLst>
        <pc:spChg chg="mod">
          <ac:chgData name="Hiram Fleitas" userId="e10fcc43-9abd-4aad-af2d-b6bb7d9e18eb" providerId="ADAL" clId="{342AF9FA-F935-4690-B5BE-C6236233A74F}" dt="2024-05-16T22:44:10.108" v="0" actId="6549"/>
          <ac:spMkLst>
            <pc:docMk/>
            <pc:sldMk cId="691886096" sldId="2147482949"/>
            <ac:spMk id="2" creationId="{6D131067-908B-BE38-029C-42AF77D523EE}"/>
          </ac:spMkLst>
        </pc:spChg>
      </pc:sldChg>
      <pc:sldChg chg="add del ord">
        <pc:chgData name="Hiram Fleitas" userId="e10fcc43-9abd-4aad-af2d-b6bb7d9e18eb" providerId="ADAL" clId="{342AF9FA-F935-4690-B5BE-C6236233A74F}" dt="2024-05-17T02:04:29.734" v="873"/>
        <pc:sldMkLst>
          <pc:docMk/>
          <pc:sldMk cId="2007320917" sldId="2147482954"/>
        </pc:sldMkLst>
      </pc:sldChg>
      <pc:sldChg chg="add del">
        <pc:chgData name="Hiram Fleitas" userId="e10fcc43-9abd-4aad-af2d-b6bb7d9e18eb" providerId="ADAL" clId="{342AF9FA-F935-4690-B5BE-C6236233A74F}" dt="2024-05-17T01:30:10.656" v="558" actId="18676"/>
        <pc:sldMkLst>
          <pc:docMk/>
          <pc:sldMk cId="4023743138" sldId="2147482955"/>
        </pc:sldMkLst>
      </pc:sldChg>
      <pc:sldChg chg="add del">
        <pc:chgData name="Hiram Fleitas" userId="e10fcc43-9abd-4aad-af2d-b6bb7d9e18eb" providerId="ADAL" clId="{342AF9FA-F935-4690-B5BE-C6236233A74F}" dt="2024-05-17T01:30:10.656" v="558" actId="18676"/>
        <pc:sldMkLst>
          <pc:docMk/>
          <pc:sldMk cId="1595702304" sldId="2147482956"/>
        </pc:sldMkLst>
      </pc:sldChg>
      <pc:sldChg chg="add del">
        <pc:chgData name="Hiram Fleitas" userId="e10fcc43-9abd-4aad-af2d-b6bb7d9e18eb" providerId="ADAL" clId="{342AF9FA-F935-4690-B5BE-C6236233A74F}" dt="2024-05-17T01:30:10.656" v="558" actId="18676"/>
        <pc:sldMkLst>
          <pc:docMk/>
          <pc:sldMk cId="1144942785" sldId="2147482957"/>
        </pc:sldMkLst>
      </pc:sldChg>
      <pc:sldChg chg="del">
        <pc:chgData name="Hiram Fleitas" userId="e10fcc43-9abd-4aad-af2d-b6bb7d9e18eb" providerId="ADAL" clId="{342AF9FA-F935-4690-B5BE-C6236233A74F}" dt="2024-05-17T00:00:03.860" v="63" actId="2696"/>
        <pc:sldMkLst>
          <pc:docMk/>
          <pc:sldMk cId="1836798776" sldId="2147483599"/>
        </pc:sldMkLst>
      </pc:sldChg>
      <pc:sldChg chg="add del mod modShow">
        <pc:chgData name="Hiram Fleitas" userId="e10fcc43-9abd-4aad-af2d-b6bb7d9e18eb" providerId="ADAL" clId="{342AF9FA-F935-4690-B5BE-C6236233A74F}" dt="2024-05-17T02:04:29.734" v="873"/>
        <pc:sldMkLst>
          <pc:docMk/>
          <pc:sldMk cId="404708373" sldId="2147483600"/>
        </pc:sldMkLst>
      </pc:sldChg>
      <pc:sldChg chg="add del">
        <pc:chgData name="Hiram Fleitas" userId="e10fcc43-9abd-4aad-af2d-b6bb7d9e18eb" providerId="ADAL" clId="{342AF9FA-F935-4690-B5BE-C6236233A74F}" dt="2024-05-17T02:04:29.734" v="873"/>
        <pc:sldMkLst>
          <pc:docMk/>
          <pc:sldMk cId="4282695374" sldId="2147483601"/>
        </pc:sldMkLst>
      </pc:sldChg>
      <pc:sldChg chg="add del">
        <pc:chgData name="Hiram Fleitas" userId="e10fcc43-9abd-4aad-af2d-b6bb7d9e18eb" providerId="ADAL" clId="{342AF9FA-F935-4690-B5BE-C6236233A74F}" dt="2024-05-17T02:04:29.734" v="873"/>
        <pc:sldMkLst>
          <pc:docMk/>
          <pc:sldMk cId="1293145016" sldId="2147483602"/>
        </pc:sldMkLst>
      </pc:sldChg>
      <pc:sldChg chg="del">
        <pc:chgData name="Hiram Fleitas" userId="e10fcc43-9abd-4aad-af2d-b6bb7d9e18eb" providerId="ADAL" clId="{342AF9FA-F935-4690-B5BE-C6236233A74F}" dt="2024-05-16T23:55:46.161" v="54" actId="2696"/>
        <pc:sldMkLst>
          <pc:docMk/>
          <pc:sldMk cId="547952335" sldId="2147483603"/>
        </pc:sldMkLst>
      </pc:sldChg>
      <pc:sldChg chg="add del modNotesTx">
        <pc:chgData name="Hiram Fleitas" userId="e10fcc43-9abd-4aad-af2d-b6bb7d9e18eb" providerId="ADAL" clId="{342AF9FA-F935-4690-B5BE-C6236233A74F}" dt="2024-05-17T02:04:29.734" v="873"/>
        <pc:sldMkLst>
          <pc:docMk/>
          <pc:sldMk cId="2069321331" sldId="2147483604"/>
        </pc:sldMkLst>
      </pc:sldChg>
      <pc:sldChg chg="modSp add del mod">
        <pc:chgData name="Hiram Fleitas" userId="e10fcc43-9abd-4aad-af2d-b6bb7d9e18eb" providerId="ADAL" clId="{342AF9FA-F935-4690-B5BE-C6236233A74F}" dt="2024-05-17T02:04:29.734" v="873"/>
        <pc:sldMkLst>
          <pc:docMk/>
          <pc:sldMk cId="3065439483" sldId="2147483605"/>
        </pc:sldMkLst>
        <pc:spChg chg="mod">
          <ac:chgData name="Hiram Fleitas" userId="e10fcc43-9abd-4aad-af2d-b6bb7d9e18eb" providerId="ADAL" clId="{342AF9FA-F935-4690-B5BE-C6236233A74F}" dt="2024-05-16T23:55:02.810" v="53" actId="1076"/>
          <ac:spMkLst>
            <pc:docMk/>
            <pc:sldMk cId="3065439483" sldId="2147483605"/>
            <ac:spMk id="4" creationId="{EC990D67-3F2C-8FF2-73C1-695BC3492B71}"/>
          </ac:spMkLst>
        </pc:spChg>
      </pc:sldChg>
      <pc:sldChg chg="modSp mod">
        <pc:chgData name="Hiram Fleitas" userId="e10fcc43-9abd-4aad-af2d-b6bb7d9e18eb" providerId="ADAL" clId="{342AF9FA-F935-4690-B5BE-C6236233A74F}" dt="2024-05-17T00:53:01.899" v="540"/>
        <pc:sldMkLst>
          <pc:docMk/>
          <pc:sldMk cId="154395026" sldId="2147483606"/>
        </pc:sldMkLst>
        <pc:spChg chg="mod">
          <ac:chgData name="Hiram Fleitas" userId="e10fcc43-9abd-4aad-af2d-b6bb7d9e18eb" providerId="ADAL" clId="{342AF9FA-F935-4690-B5BE-C6236233A74F}" dt="2024-05-17T00:53:01.899" v="540"/>
          <ac:spMkLst>
            <pc:docMk/>
            <pc:sldMk cId="154395026" sldId="2147483606"/>
            <ac:spMk id="2" creationId="{CBC77629-1BBB-A664-D4E1-CB5043C233E2}"/>
          </ac:spMkLst>
        </pc:spChg>
      </pc:sldChg>
      <pc:sldChg chg="modSp del mod">
        <pc:chgData name="Hiram Fleitas" userId="e10fcc43-9abd-4aad-af2d-b6bb7d9e18eb" providerId="ADAL" clId="{342AF9FA-F935-4690-B5BE-C6236233A74F}" dt="2024-05-17T00:52:57.346" v="537" actId="2696"/>
        <pc:sldMkLst>
          <pc:docMk/>
          <pc:sldMk cId="3828792437" sldId="2147483607"/>
        </pc:sldMkLst>
        <pc:spChg chg="mod">
          <ac:chgData name="Hiram Fleitas" userId="e10fcc43-9abd-4aad-af2d-b6bb7d9e18eb" providerId="ADAL" clId="{342AF9FA-F935-4690-B5BE-C6236233A74F}" dt="2024-05-17T00:52:53.841" v="536" actId="21"/>
          <ac:spMkLst>
            <pc:docMk/>
            <pc:sldMk cId="3828792437" sldId="2147483607"/>
            <ac:spMk id="2" creationId="{CBC77629-1BBB-A664-D4E1-CB5043C233E2}"/>
          </ac:spMkLst>
        </pc:spChg>
      </pc:sldChg>
      <pc:sldChg chg="del">
        <pc:chgData name="Hiram Fleitas" userId="e10fcc43-9abd-4aad-af2d-b6bb7d9e18eb" providerId="ADAL" clId="{342AF9FA-F935-4690-B5BE-C6236233A74F}" dt="2024-05-16T23:56:53.036" v="57" actId="2696"/>
        <pc:sldMkLst>
          <pc:docMk/>
          <pc:sldMk cId="146964403" sldId="2147483609"/>
        </pc:sldMkLst>
      </pc:sldChg>
      <pc:sldChg chg="add del">
        <pc:chgData name="Hiram Fleitas" userId="e10fcc43-9abd-4aad-af2d-b6bb7d9e18eb" providerId="ADAL" clId="{342AF9FA-F935-4690-B5BE-C6236233A74F}" dt="2024-05-17T02:04:29.734" v="873"/>
        <pc:sldMkLst>
          <pc:docMk/>
          <pc:sldMk cId="2796141289" sldId="2147483610"/>
        </pc:sldMkLst>
      </pc:sldChg>
      <pc:sldChg chg="add del">
        <pc:chgData name="Hiram Fleitas" userId="e10fcc43-9abd-4aad-af2d-b6bb7d9e18eb" providerId="ADAL" clId="{342AF9FA-F935-4690-B5BE-C6236233A74F}" dt="2024-05-16T23:57:14.221" v="60" actId="2696"/>
        <pc:sldMkLst>
          <pc:docMk/>
          <pc:sldMk cId="1665072276" sldId="2147483611"/>
        </pc:sldMkLst>
      </pc:sldChg>
      <pc:sldChg chg="add del">
        <pc:chgData name="Hiram Fleitas" userId="e10fcc43-9abd-4aad-af2d-b6bb7d9e18eb" providerId="ADAL" clId="{342AF9FA-F935-4690-B5BE-C6236233A74F}" dt="2024-05-17T02:04:29.734" v="873"/>
        <pc:sldMkLst>
          <pc:docMk/>
          <pc:sldMk cId="1621348730" sldId="2147483612"/>
        </pc:sldMkLst>
      </pc:sldChg>
      <pc:sldChg chg="del">
        <pc:chgData name="Hiram Fleitas" userId="e10fcc43-9abd-4aad-af2d-b6bb7d9e18eb" providerId="ADAL" clId="{342AF9FA-F935-4690-B5BE-C6236233A74F}" dt="2024-05-17T00:51:14.289" v="534" actId="2696"/>
        <pc:sldMkLst>
          <pc:docMk/>
          <pc:sldMk cId="3652321715" sldId="2147483613"/>
        </pc:sldMkLst>
      </pc:sldChg>
      <pc:sldChg chg="del">
        <pc:chgData name="Hiram Fleitas" userId="e10fcc43-9abd-4aad-af2d-b6bb7d9e18eb" providerId="ADAL" clId="{342AF9FA-F935-4690-B5BE-C6236233A74F}" dt="2024-05-17T01:30:30.250" v="563" actId="18676"/>
        <pc:sldMkLst>
          <pc:docMk/>
          <pc:sldMk cId="1507022671" sldId="2147483614"/>
        </pc:sldMkLst>
      </pc:sldChg>
      <pc:sldChg chg="del">
        <pc:chgData name="Hiram Fleitas" userId="e10fcc43-9abd-4aad-af2d-b6bb7d9e18eb" providerId="ADAL" clId="{342AF9FA-F935-4690-B5BE-C6236233A74F}" dt="2024-05-17T00:42:21.879" v="530" actId="2696"/>
        <pc:sldMkLst>
          <pc:docMk/>
          <pc:sldMk cId="2708879025" sldId="2147483615"/>
        </pc:sldMkLst>
      </pc:sldChg>
      <pc:sldChg chg="del">
        <pc:chgData name="Hiram Fleitas" userId="e10fcc43-9abd-4aad-af2d-b6bb7d9e18eb" providerId="ADAL" clId="{342AF9FA-F935-4690-B5BE-C6236233A74F}" dt="2024-05-17T00:44:44.418" v="532" actId="2696"/>
        <pc:sldMkLst>
          <pc:docMk/>
          <pc:sldMk cId="3434717352" sldId="2147483616"/>
        </pc:sldMkLst>
      </pc:sldChg>
      <pc:sldChg chg="del">
        <pc:chgData name="Hiram Fleitas" userId="e10fcc43-9abd-4aad-af2d-b6bb7d9e18eb" providerId="ADAL" clId="{342AF9FA-F935-4690-B5BE-C6236233A74F}" dt="2024-05-17T00:52:29.364" v="535" actId="2696"/>
        <pc:sldMkLst>
          <pc:docMk/>
          <pc:sldMk cId="1350532145" sldId="2147483617"/>
        </pc:sldMkLst>
      </pc:sldChg>
      <pc:sldChg chg="new del">
        <pc:chgData name="Hiram Fleitas" userId="e10fcc43-9abd-4aad-af2d-b6bb7d9e18eb" providerId="ADAL" clId="{342AF9FA-F935-4690-B5BE-C6236233A74F}" dt="2024-05-16T23:53:24.028" v="18" actId="680"/>
        <pc:sldMkLst>
          <pc:docMk/>
          <pc:sldMk cId="910315212" sldId="2147483618"/>
        </pc:sldMkLst>
      </pc:sldChg>
      <pc:sldChg chg="modSp new del mod ord">
        <pc:chgData name="Hiram Fleitas" userId="e10fcc43-9abd-4aad-af2d-b6bb7d9e18eb" providerId="ADAL" clId="{342AF9FA-F935-4690-B5BE-C6236233A74F}" dt="2024-05-16T23:54:46.882" v="51" actId="680"/>
        <pc:sldMkLst>
          <pc:docMk/>
          <pc:sldMk cId="969178342" sldId="2147483618"/>
        </pc:sldMkLst>
        <pc:spChg chg="mod">
          <ac:chgData name="Hiram Fleitas" userId="e10fcc43-9abd-4aad-af2d-b6bb7d9e18eb" providerId="ADAL" clId="{342AF9FA-F935-4690-B5BE-C6236233A74F}" dt="2024-05-16T23:54:46.145" v="50" actId="20577"/>
          <ac:spMkLst>
            <pc:docMk/>
            <pc:sldMk cId="969178342" sldId="2147483618"/>
            <ac:spMk id="2" creationId="{337A2944-AA0E-EF1C-A464-C727985F9BEF}"/>
          </ac:spMkLst>
        </pc:spChg>
      </pc:sldChg>
      <pc:sldChg chg="addSp delSp modSp new del mod">
        <pc:chgData name="Hiram Fleitas" userId="e10fcc43-9abd-4aad-af2d-b6bb7d9e18eb" providerId="ADAL" clId="{342AF9FA-F935-4690-B5BE-C6236233A74F}" dt="2024-05-17T00:07:59.273" v="222" actId="2696"/>
        <pc:sldMkLst>
          <pc:docMk/>
          <pc:sldMk cId="1031703915" sldId="2147483618"/>
        </pc:sldMkLst>
        <pc:spChg chg="mod">
          <ac:chgData name="Hiram Fleitas" userId="e10fcc43-9abd-4aad-af2d-b6bb7d9e18eb" providerId="ADAL" clId="{342AF9FA-F935-4690-B5BE-C6236233A74F}" dt="2024-05-17T00:03:55.650" v="149" actId="404"/>
          <ac:spMkLst>
            <pc:docMk/>
            <pc:sldMk cId="1031703915" sldId="2147483618"/>
            <ac:spMk id="2" creationId="{39057863-A850-0893-220C-85EEAB5864DC}"/>
          </ac:spMkLst>
        </pc:spChg>
        <pc:spChg chg="del mod">
          <ac:chgData name="Hiram Fleitas" userId="e10fcc43-9abd-4aad-af2d-b6bb7d9e18eb" providerId="ADAL" clId="{342AF9FA-F935-4690-B5BE-C6236233A74F}" dt="2024-05-17T00:05:03.890" v="205" actId="478"/>
          <ac:spMkLst>
            <pc:docMk/>
            <pc:sldMk cId="1031703915" sldId="2147483618"/>
            <ac:spMk id="3" creationId="{F21F861A-0A01-7948-8912-FB172C6C36ED}"/>
          </ac:spMkLst>
        </pc:spChg>
        <pc:spChg chg="mod">
          <ac:chgData name="Hiram Fleitas" userId="e10fcc43-9abd-4aad-af2d-b6bb7d9e18eb" providerId="ADAL" clId="{342AF9FA-F935-4690-B5BE-C6236233A74F}" dt="2024-05-17T00:04:15.665" v="150"/>
          <ac:spMkLst>
            <pc:docMk/>
            <pc:sldMk cId="1031703915" sldId="2147483618"/>
            <ac:spMk id="11" creationId="{F71D7512-E3F2-A527-B0E8-59BD4D6D0F38}"/>
          </ac:spMkLst>
        </pc:spChg>
        <pc:spChg chg="add del">
          <ac:chgData name="Hiram Fleitas" userId="e10fcc43-9abd-4aad-af2d-b6bb7d9e18eb" providerId="ADAL" clId="{342AF9FA-F935-4690-B5BE-C6236233A74F}" dt="2024-05-17T00:05:09.119" v="207" actId="22"/>
          <ac:spMkLst>
            <pc:docMk/>
            <pc:sldMk cId="1031703915" sldId="2147483618"/>
            <ac:spMk id="14" creationId="{E266A787-E875-260F-5FA3-FACD135DE858}"/>
          </ac:spMkLst>
        </pc:spChg>
        <pc:spChg chg="mod">
          <ac:chgData name="Hiram Fleitas" userId="e10fcc43-9abd-4aad-af2d-b6bb7d9e18eb" providerId="ADAL" clId="{342AF9FA-F935-4690-B5BE-C6236233A74F}" dt="2024-05-17T00:05:14.760" v="208"/>
          <ac:spMkLst>
            <pc:docMk/>
            <pc:sldMk cId="1031703915" sldId="2147483618"/>
            <ac:spMk id="22" creationId="{D36547F8-ED7F-61E9-CCFE-C00363C2B12B}"/>
          </ac:spMkLst>
        </pc:spChg>
        <pc:grpChg chg="add mod">
          <ac:chgData name="Hiram Fleitas" userId="e10fcc43-9abd-4aad-af2d-b6bb7d9e18eb" providerId="ADAL" clId="{342AF9FA-F935-4690-B5BE-C6236233A74F}" dt="2024-05-17T00:04:15.665" v="150"/>
          <ac:grpSpMkLst>
            <pc:docMk/>
            <pc:sldMk cId="1031703915" sldId="2147483618"/>
            <ac:grpSpMk id="10" creationId="{E8D11735-C40F-FA4C-4A88-AD9D75A4711E}"/>
          </ac:grpSpMkLst>
        </pc:grpChg>
        <pc:grpChg chg="add mod">
          <ac:chgData name="Hiram Fleitas" userId="e10fcc43-9abd-4aad-af2d-b6bb7d9e18eb" providerId="ADAL" clId="{342AF9FA-F935-4690-B5BE-C6236233A74F}" dt="2024-05-17T00:05:42.510" v="209" actId="1076"/>
          <ac:grpSpMkLst>
            <pc:docMk/>
            <pc:sldMk cId="1031703915" sldId="2147483618"/>
            <ac:grpSpMk id="21" creationId="{C14EBCBB-892E-D263-D500-C38FF9DFBC58}"/>
          </ac:grpSpMkLst>
        </pc:grpChg>
        <pc:picChg chg="add mod">
          <ac:chgData name="Hiram Fleitas" userId="e10fcc43-9abd-4aad-af2d-b6bb7d9e18eb" providerId="ADAL" clId="{342AF9FA-F935-4690-B5BE-C6236233A74F}" dt="2024-05-17T00:04:15.665" v="150"/>
          <ac:picMkLst>
            <pc:docMk/>
            <pc:sldMk cId="1031703915" sldId="2147483618"/>
            <ac:picMk id="4" creationId="{BDB92CF5-911D-F047-A63C-728E2F4BA630}"/>
          </ac:picMkLst>
        </pc:picChg>
        <pc:picChg chg="add mod">
          <ac:chgData name="Hiram Fleitas" userId="e10fcc43-9abd-4aad-af2d-b6bb7d9e18eb" providerId="ADAL" clId="{342AF9FA-F935-4690-B5BE-C6236233A74F}" dt="2024-05-17T00:04:15.665" v="150"/>
          <ac:picMkLst>
            <pc:docMk/>
            <pc:sldMk cId="1031703915" sldId="2147483618"/>
            <ac:picMk id="5" creationId="{30311A35-DCC5-6AB9-9EE8-E263BC7A1CED}"/>
          </ac:picMkLst>
        </pc:picChg>
        <pc:picChg chg="add mod">
          <ac:chgData name="Hiram Fleitas" userId="e10fcc43-9abd-4aad-af2d-b6bb7d9e18eb" providerId="ADAL" clId="{342AF9FA-F935-4690-B5BE-C6236233A74F}" dt="2024-05-17T00:04:15.665" v="150"/>
          <ac:picMkLst>
            <pc:docMk/>
            <pc:sldMk cId="1031703915" sldId="2147483618"/>
            <ac:picMk id="6" creationId="{73FE4834-F8B0-FB15-C322-56E8AA9B3CE4}"/>
          </ac:picMkLst>
        </pc:picChg>
        <pc:picChg chg="add mod">
          <ac:chgData name="Hiram Fleitas" userId="e10fcc43-9abd-4aad-af2d-b6bb7d9e18eb" providerId="ADAL" clId="{342AF9FA-F935-4690-B5BE-C6236233A74F}" dt="2024-05-17T00:04:15.665" v="150"/>
          <ac:picMkLst>
            <pc:docMk/>
            <pc:sldMk cId="1031703915" sldId="2147483618"/>
            <ac:picMk id="7" creationId="{AB301AD0-2B30-7B32-66E6-EF5716196726}"/>
          </ac:picMkLst>
        </pc:picChg>
        <pc:picChg chg="add mod">
          <ac:chgData name="Hiram Fleitas" userId="e10fcc43-9abd-4aad-af2d-b6bb7d9e18eb" providerId="ADAL" clId="{342AF9FA-F935-4690-B5BE-C6236233A74F}" dt="2024-05-17T00:04:15.665" v="150"/>
          <ac:picMkLst>
            <pc:docMk/>
            <pc:sldMk cId="1031703915" sldId="2147483618"/>
            <ac:picMk id="8" creationId="{AACCA3D5-0B3B-11ED-F6BD-7095AAC7049F}"/>
          </ac:picMkLst>
        </pc:picChg>
        <pc:picChg chg="add mod">
          <ac:chgData name="Hiram Fleitas" userId="e10fcc43-9abd-4aad-af2d-b6bb7d9e18eb" providerId="ADAL" clId="{342AF9FA-F935-4690-B5BE-C6236233A74F}" dt="2024-05-17T00:04:15.665" v="150"/>
          <ac:picMkLst>
            <pc:docMk/>
            <pc:sldMk cId="1031703915" sldId="2147483618"/>
            <ac:picMk id="9" creationId="{514D95B9-63D1-E47C-2264-1949E5B4A148}"/>
          </ac:picMkLst>
        </pc:picChg>
        <pc:picChg chg="mod">
          <ac:chgData name="Hiram Fleitas" userId="e10fcc43-9abd-4aad-af2d-b6bb7d9e18eb" providerId="ADAL" clId="{342AF9FA-F935-4690-B5BE-C6236233A74F}" dt="2024-05-17T00:04:15.665" v="150"/>
          <ac:picMkLst>
            <pc:docMk/>
            <pc:sldMk cId="1031703915" sldId="2147483618"/>
            <ac:picMk id="12" creationId="{FD5032E8-C044-690E-002C-64BA9950F7E1}"/>
          </ac:picMkLst>
        </pc:picChg>
        <pc:picChg chg="add mod">
          <ac:chgData name="Hiram Fleitas" userId="e10fcc43-9abd-4aad-af2d-b6bb7d9e18eb" providerId="ADAL" clId="{342AF9FA-F935-4690-B5BE-C6236233A74F}" dt="2024-05-17T00:05:14.760" v="208"/>
          <ac:picMkLst>
            <pc:docMk/>
            <pc:sldMk cId="1031703915" sldId="2147483618"/>
            <ac:picMk id="15" creationId="{E3C0C0EC-83B6-43E8-4F88-6C53FA410FE2}"/>
          </ac:picMkLst>
        </pc:picChg>
        <pc:picChg chg="add mod">
          <ac:chgData name="Hiram Fleitas" userId="e10fcc43-9abd-4aad-af2d-b6bb7d9e18eb" providerId="ADAL" clId="{342AF9FA-F935-4690-B5BE-C6236233A74F}" dt="2024-05-17T00:05:14.760" v="208"/>
          <ac:picMkLst>
            <pc:docMk/>
            <pc:sldMk cId="1031703915" sldId="2147483618"/>
            <ac:picMk id="16" creationId="{66CD64D7-4532-9E92-5E8B-DE77AD229B9F}"/>
          </ac:picMkLst>
        </pc:picChg>
        <pc:picChg chg="add mod">
          <ac:chgData name="Hiram Fleitas" userId="e10fcc43-9abd-4aad-af2d-b6bb7d9e18eb" providerId="ADAL" clId="{342AF9FA-F935-4690-B5BE-C6236233A74F}" dt="2024-05-17T00:05:51.297" v="211" actId="1076"/>
          <ac:picMkLst>
            <pc:docMk/>
            <pc:sldMk cId="1031703915" sldId="2147483618"/>
            <ac:picMk id="17" creationId="{4D6E6749-ED6D-D98C-29EE-0DCA63530EEF}"/>
          </ac:picMkLst>
        </pc:picChg>
        <pc:picChg chg="add mod">
          <ac:chgData name="Hiram Fleitas" userId="e10fcc43-9abd-4aad-af2d-b6bb7d9e18eb" providerId="ADAL" clId="{342AF9FA-F935-4690-B5BE-C6236233A74F}" dt="2024-05-17T00:05:14.760" v="208"/>
          <ac:picMkLst>
            <pc:docMk/>
            <pc:sldMk cId="1031703915" sldId="2147483618"/>
            <ac:picMk id="18" creationId="{923EDA65-043E-E446-6508-85BC92C64EDE}"/>
          </ac:picMkLst>
        </pc:picChg>
        <pc:picChg chg="add mod">
          <ac:chgData name="Hiram Fleitas" userId="e10fcc43-9abd-4aad-af2d-b6bb7d9e18eb" providerId="ADAL" clId="{342AF9FA-F935-4690-B5BE-C6236233A74F}" dt="2024-05-17T00:05:14.760" v="208"/>
          <ac:picMkLst>
            <pc:docMk/>
            <pc:sldMk cId="1031703915" sldId="2147483618"/>
            <ac:picMk id="19" creationId="{9C7E2051-D724-AB9B-047A-36CA828298D5}"/>
          </ac:picMkLst>
        </pc:picChg>
        <pc:picChg chg="add mod">
          <ac:chgData name="Hiram Fleitas" userId="e10fcc43-9abd-4aad-af2d-b6bb7d9e18eb" providerId="ADAL" clId="{342AF9FA-F935-4690-B5BE-C6236233A74F}" dt="2024-05-17T00:05:14.760" v="208"/>
          <ac:picMkLst>
            <pc:docMk/>
            <pc:sldMk cId="1031703915" sldId="2147483618"/>
            <ac:picMk id="20" creationId="{7E312772-3FAA-AA7C-6CB5-70DAE28A75D7}"/>
          </ac:picMkLst>
        </pc:picChg>
        <pc:picChg chg="mod">
          <ac:chgData name="Hiram Fleitas" userId="e10fcc43-9abd-4aad-af2d-b6bb7d9e18eb" providerId="ADAL" clId="{342AF9FA-F935-4690-B5BE-C6236233A74F}" dt="2024-05-17T00:05:14.760" v="208"/>
          <ac:picMkLst>
            <pc:docMk/>
            <pc:sldMk cId="1031703915" sldId="2147483618"/>
            <ac:picMk id="23" creationId="{8B001EB5-5D6C-F6D2-775E-7B10EA669507}"/>
          </ac:picMkLst>
        </pc:picChg>
        <pc:picChg chg="add mod modCrop">
          <ac:chgData name="Hiram Fleitas" userId="e10fcc43-9abd-4aad-af2d-b6bb7d9e18eb" providerId="ADAL" clId="{342AF9FA-F935-4690-B5BE-C6236233A74F}" dt="2024-05-17T00:07:47.776" v="221" actId="732"/>
          <ac:picMkLst>
            <pc:docMk/>
            <pc:sldMk cId="1031703915" sldId="2147483618"/>
            <ac:picMk id="25" creationId="{B827C801-B567-2E74-2499-A345C45A0A20}"/>
          </ac:picMkLst>
        </pc:picChg>
      </pc:sldChg>
      <pc:sldChg chg="modSp new del mod">
        <pc:chgData name="Hiram Fleitas" userId="e10fcc43-9abd-4aad-af2d-b6bb7d9e18eb" providerId="ADAL" clId="{342AF9FA-F935-4690-B5BE-C6236233A74F}" dt="2024-05-17T01:30:27.431" v="562" actId="18676"/>
        <pc:sldMkLst>
          <pc:docMk/>
          <pc:sldMk cId="3891059326" sldId="2147483618"/>
        </pc:sldMkLst>
        <pc:spChg chg="mod">
          <ac:chgData name="Hiram Fleitas" userId="e10fcc43-9abd-4aad-af2d-b6bb7d9e18eb" providerId="ADAL" clId="{342AF9FA-F935-4690-B5BE-C6236233A74F}" dt="2024-05-17T00:10:27.644" v="256" actId="20577"/>
          <ac:spMkLst>
            <pc:docMk/>
            <pc:sldMk cId="3891059326" sldId="2147483618"/>
            <ac:spMk id="2" creationId="{91DE741C-A648-E3B2-667C-67155BBE71BF}"/>
          </ac:spMkLst>
        </pc:spChg>
        <pc:spChg chg="mod">
          <ac:chgData name="Hiram Fleitas" userId="e10fcc43-9abd-4aad-af2d-b6bb7d9e18eb" providerId="ADAL" clId="{342AF9FA-F935-4690-B5BE-C6236233A74F}" dt="2024-05-17T00:19:36.310" v="464" actId="20577"/>
          <ac:spMkLst>
            <pc:docMk/>
            <pc:sldMk cId="3891059326" sldId="2147483618"/>
            <ac:spMk id="3" creationId="{F6D7FCBA-8DF1-7C61-1DDE-CA141F4F4EB9}"/>
          </ac:spMkLst>
        </pc:spChg>
      </pc:sldChg>
      <pc:sldChg chg="addSp delSp modSp new del mod modNotesTx">
        <pc:chgData name="Hiram Fleitas" userId="e10fcc43-9abd-4aad-af2d-b6bb7d9e18eb" providerId="ADAL" clId="{342AF9FA-F935-4690-B5BE-C6236233A74F}" dt="2024-05-17T01:30:27.431" v="562" actId="18676"/>
        <pc:sldMkLst>
          <pc:docMk/>
          <pc:sldMk cId="414774687" sldId="2147483619"/>
        </pc:sldMkLst>
        <pc:spChg chg="mod">
          <ac:chgData name="Hiram Fleitas" userId="e10fcc43-9abd-4aad-af2d-b6bb7d9e18eb" providerId="ADAL" clId="{342AF9FA-F935-4690-B5BE-C6236233A74F}" dt="2024-05-17T00:20:13.910" v="474" actId="20577"/>
          <ac:spMkLst>
            <pc:docMk/>
            <pc:sldMk cId="414774687" sldId="2147483619"/>
            <ac:spMk id="2" creationId="{06C418F3-520D-C9CE-258D-712FDB2D5578}"/>
          </ac:spMkLst>
        </pc:spChg>
        <pc:spChg chg="mod">
          <ac:chgData name="Hiram Fleitas" userId="e10fcc43-9abd-4aad-af2d-b6bb7d9e18eb" providerId="ADAL" clId="{342AF9FA-F935-4690-B5BE-C6236233A74F}" dt="2024-05-17T00:17:45.887" v="435" actId="1076"/>
          <ac:spMkLst>
            <pc:docMk/>
            <pc:sldMk cId="414774687" sldId="2147483619"/>
            <ac:spMk id="3" creationId="{D077B69C-144E-83D8-386E-E86A84B73C0D}"/>
          </ac:spMkLst>
        </pc:spChg>
        <pc:spChg chg="add del">
          <ac:chgData name="Hiram Fleitas" userId="e10fcc43-9abd-4aad-af2d-b6bb7d9e18eb" providerId="ADAL" clId="{342AF9FA-F935-4690-B5BE-C6236233A74F}" dt="2024-05-17T00:13:47.184" v="339" actId="22"/>
          <ac:spMkLst>
            <pc:docMk/>
            <pc:sldMk cId="414774687" sldId="2147483619"/>
            <ac:spMk id="6" creationId="{1F75B0B1-6D99-867C-2286-E0FCC42D28EF}"/>
          </ac:spMkLst>
        </pc:spChg>
        <pc:spChg chg="add mod">
          <ac:chgData name="Hiram Fleitas" userId="e10fcc43-9abd-4aad-af2d-b6bb7d9e18eb" providerId="ADAL" clId="{342AF9FA-F935-4690-B5BE-C6236233A74F}" dt="2024-05-17T00:17:57.745" v="441" actId="115"/>
          <ac:spMkLst>
            <pc:docMk/>
            <pc:sldMk cId="414774687" sldId="2147483619"/>
            <ac:spMk id="7" creationId="{ABA3ACE3-225C-4DD7-D16D-60E0D2AB6813}"/>
          </ac:spMkLst>
        </pc:spChg>
        <pc:picChg chg="add mod">
          <ac:chgData name="Hiram Fleitas" userId="e10fcc43-9abd-4aad-af2d-b6bb7d9e18eb" providerId="ADAL" clId="{342AF9FA-F935-4690-B5BE-C6236233A74F}" dt="2024-05-17T00:17:45.887" v="435" actId="1076"/>
          <ac:picMkLst>
            <pc:docMk/>
            <pc:sldMk cId="414774687" sldId="2147483619"/>
            <ac:picMk id="4" creationId="{68C90A95-A6C6-E333-19B9-C93B2CB5AE59}"/>
          </ac:picMkLst>
        </pc:picChg>
      </pc:sldChg>
      <pc:sldChg chg="addSp delSp modSp new add del mod">
        <pc:chgData name="Hiram Fleitas" userId="e10fcc43-9abd-4aad-af2d-b6bb7d9e18eb" providerId="ADAL" clId="{342AF9FA-F935-4690-B5BE-C6236233A74F}" dt="2024-05-17T00:13:27.803" v="335" actId="680"/>
        <pc:sldMkLst>
          <pc:docMk/>
          <pc:sldMk cId="668289548" sldId="2147483620"/>
        </pc:sldMkLst>
        <pc:spChg chg="add del mod">
          <ac:chgData name="Hiram Fleitas" userId="e10fcc43-9abd-4aad-af2d-b6bb7d9e18eb" providerId="ADAL" clId="{342AF9FA-F935-4690-B5BE-C6236233A74F}" dt="2024-05-17T00:13:27.320" v="334" actId="20577"/>
          <ac:spMkLst>
            <pc:docMk/>
            <pc:sldMk cId="668289548" sldId="2147483620"/>
            <ac:spMk id="2" creationId="{8FB738D9-21BB-E9AF-40C3-547F905D42A9}"/>
          </ac:spMkLst>
        </pc:spChg>
        <pc:spChg chg="add del mod">
          <ac:chgData name="Hiram Fleitas" userId="e10fcc43-9abd-4aad-af2d-b6bb7d9e18eb" providerId="ADAL" clId="{342AF9FA-F935-4690-B5BE-C6236233A74F}" dt="2024-05-17T00:13:21.133" v="331" actId="478"/>
          <ac:spMkLst>
            <pc:docMk/>
            <pc:sldMk cId="668289548" sldId="2147483620"/>
            <ac:spMk id="6" creationId="{12F53864-3A94-37DC-9074-37C8352E0622}"/>
          </ac:spMkLst>
        </pc:spChg>
        <pc:picChg chg="add mod">
          <ac:chgData name="Hiram Fleitas" userId="e10fcc43-9abd-4aad-af2d-b6bb7d9e18eb" providerId="ADAL" clId="{342AF9FA-F935-4690-B5BE-C6236233A74F}" dt="2024-05-17T00:13:12.785" v="329"/>
          <ac:picMkLst>
            <pc:docMk/>
            <pc:sldMk cId="668289548" sldId="2147483620"/>
            <ac:picMk id="4" creationId="{0EB3168C-D3E4-3A64-3B58-95CCBA32AC5A}"/>
          </ac:picMkLst>
        </pc:picChg>
      </pc:sldChg>
      <pc:sldChg chg="modSp add del mod modNotesTx">
        <pc:chgData name="Hiram Fleitas" userId="e10fcc43-9abd-4aad-af2d-b6bb7d9e18eb" providerId="ADAL" clId="{342AF9FA-F935-4690-B5BE-C6236233A74F}" dt="2024-05-17T02:04:29.734" v="873"/>
        <pc:sldMkLst>
          <pc:docMk/>
          <pc:sldMk cId="2836660673" sldId="2147483620"/>
        </pc:sldMkLst>
        <pc:spChg chg="mod">
          <ac:chgData name="Hiram Fleitas" userId="e10fcc43-9abd-4aad-af2d-b6bb7d9e18eb" providerId="ADAL" clId="{342AF9FA-F935-4690-B5BE-C6236233A74F}" dt="2024-05-17T00:23:19.039" v="510" actId="2711"/>
          <ac:spMkLst>
            <pc:docMk/>
            <pc:sldMk cId="2836660673" sldId="2147483620"/>
            <ac:spMk id="2" creationId="{FB86A67F-9A19-B31B-70B7-283822AD4091}"/>
          </ac:spMkLst>
        </pc:spChg>
      </pc:sldChg>
      <pc:sldMasterChg chg="del delSldLayout">
        <pc:chgData name="Hiram Fleitas" userId="e10fcc43-9abd-4aad-af2d-b6bb7d9e18eb" providerId="ADAL" clId="{342AF9FA-F935-4690-B5BE-C6236233A74F}" dt="2024-05-17T01:31:41.099" v="586" actId="2696"/>
        <pc:sldMasterMkLst>
          <pc:docMk/>
          <pc:sldMasterMk cId="1308356682" sldId="2147483881"/>
        </pc:sldMasterMkLst>
        <pc:sldLayoutChg chg="del">
          <pc:chgData name="Hiram Fleitas" userId="e10fcc43-9abd-4aad-af2d-b6bb7d9e18eb" providerId="ADAL" clId="{342AF9FA-F935-4690-B5BE-C6236233A74F}" dt="2024-05-17T01:31:40.865" v="564" actId="2696"/>
          <pc:sldLayoutMkLst>
            <pc:docMk/>
            <pc:sldMasterMk cId="1308356682" sldId="2147483881"/>
            <pc:sldLayoutMk cId="3197466020" sldId="2147483882"/>
          </pc:sldLayoutMkLst>
        </pc:sldLayoutChg>
        <pc:sldLayoutChg chg="del">
          <pc:chgData name="Hiram Fleitas" userId="e10fcc43-9abd-4aad-af2d-b6bb7d9e18eb" providerId="ADAL" clId="{342AF9FA-F935-4690-B5BE-C6236233A74F}" dt="2024-05-17T01:31:40.872" v="565" actId="2696"/>
          <pc:sldLayoutMkLst>
            <pc:docMk/>
            <pc:sldMasterMk cId="1308356682" sldId="2147483881"/>
            <pc:sldLayoutMk cId="1341676864" sldId="2147483883"/>
          </pc:sldLayoutMkLst>
        </pc:sldLayoutChg>
        <pc:sldLayoutChg chg="del">
          <pc:chgData name="Hiram Fleitas" userId="e10fcc43-9abd-4aad-af2d-b6bb7d9e18eb" providerId="ADAL" clId="{342AF9FA-F935-4690-B5BE-C6236233A74F}" dt="2024-05-17T01:31:40.883" v="566" actId="2696"/>
          <pc:sldLayoutMkLst>
            <pc:docMk/>
            <pc:sldMasterMk cId="1308356682" sldId="2147483881"/>
            <pc:sldLayoutMk cId="2613875155" sldId="2147483884"/>
          </pc:sldLayoutMkLst>
        </pc:sldLayoutChg>
        <pc:sldLayoutChg chg="del">
          <pc:chgData name="Hiram Fleitas" userId="e10fcc43-9abd-4aad-af2d-b6bb7d9e18eb" providerId="ADAL" clId="{342AF9FA-F935-4690-B5BE-C6236233A74F}" dt="2024-05-17T01:31:40.895" v="567" actId="2696"/>
          <pc:sldLayoutMkLst>
            <pc:docMk/>
            <pc:sldMasterMk cId="1308356682" sldId="2147483881"/>
            <pc:sldLayoutMk cId="3209202740" sldId="2147483885"/>
          </pc:sldLayoutMkLst>
        </pc:sldLayoutChg>
        <pc:sldLayoutChg chg="del">
          <pc:chgData name="Hiram Fleitas" userId="e10fcc43-9abd-4aad-af2d-b6bb7d9e18eb" providerId="ADAL" clId="{342AF9FA-F935-4690-B5BE-C6236233A74F}" dt="2024-05-17T01:31:40.904" v="568" actId="2696"/>
          <pc:sldLayoutMkLst>
            <pc:docMk/>
            <pc:sldMasterMk cId="1308356682" sldId="2147483881"/>
            <pc:sldLayoutMk cId="3724566814" sldId="2147483886"/>
          </pc:sldLayoutMkLst>
        </pc:sldLayoutChg>
        <pc:sldLayoutChg chg="del">
          <pc:chgData name="Hiram Fleitas" userId="e10fcc43-9abd-4aad-af2d-b6bb7d9e18eb" providerId="ADAL" clId="{342AF9FA-F935-4690-B5BE-C6236233A74F}" dt="2024-05-17T01:31:40.911" v="569" actId="2696"/>
          <pc:sldLayoutMkLst>
            <pc:docMk/>
            <pc:sldMasterMk cId="1308356682" sldId="2147483881"/>
            <pc:sldLayoutMk cId="1319667981" sldId="2147483887"/>
          </pc:sldLayoutMkLst>
        </pc:sldLayoutChg>
        <pc:sldLayoutChg chg="del">
          <pc:chgData name="Hiram Fleitas" userId="e10fcc43-9abd-4aad-af2d-b6bb7d9e18eb" providerId="ADAL" clId="{342AF9FA-F935-4690-B5BE-C6236233A74F}" dt="2024-05-17T01:31:40.984" v="577" actId="2696"/>
          <pc:sldLayoutMkLst>
            <pc:docMk/>
            <pc:sldMasterMk cId="1308356682" sldId="2147483881"/>
            <pc:sldLayoutMk cId="3809424159" sldId="2147483888"/>
          </pc:sldLayoutMkLst>
        </pc:sldLayoutChg>
        <pc:sldLayoutChg chg="del">
          <pc:chgData name="Hiram Fleitas" userId="e10fcc43-9abd-4aad-af2d-b6bb7d9e18eb" providerId="ADAL" clId="{342AF9FA-F935-4690-B5BE-C6236233A74F}" dt="2024-05-17T01:31:40.976" v="576" actId="2696"/>
          <pc:sldLayoutMkLst>
            <pc:docMk/>
            <pc:sldMasterMk cId="1308356682" sldId="2147483881"/>
            <pc:sldLayoutMk cId="2342206707" sldId="2147483889"/>
          </pc:sldLayoutMkLst>
        </pc:sldLayoutChg>
        <pc:sldLayoutChg chg="del">
          <pc:chgData name="Hiram Fleitas" userId="e10fcc43-9abd-4aad-af2d-b6bb7d9e18eb" providerId="ADAL" clId="{342AF9FA-F935-4690-B5BE-C6236233A74F}" dt="2024-05-17T01:31:40.990" v="578" actId="2696"/>
          <pc:sldLayoutMkLst>
            <pc:docMk/>
            <pc:sldMasterMk cId="1308356682" sldId="2147483881"/>
            <pc:sldLayoutMk cId="1769518800" sldId="2147483890"/>
          </pc:sldLayoutMkLst>
        </pc:sldLayoutChg>
        <pc:sldLayoutChg chg="del">
          <pc:chgData name="Hiram Fleitas" userId="e10fcc43-9abd-4aad-af2d-b6bb7d9e18eb" providerId="ADAL" clId="{342AF9FA-F935-4690-B5BE-C6236233A74F}" dt="2024-05-17T01:31:41.002" v="579" actId="2696"/>
          <pc:sldLayoutMkLst>
            <pc:docMk/>
            <pc:sldMasterMk cId="1308356682" sldId="2147483881"/>
            <pc:sldLayoutMk cId="2151808732" sldId="2147483891"/>
          </pc:sldLayoutMkLst>
        </pc:sldLayoutChg>
        <pc:sldLayoutChg chg="del">
          <pc:chgData name="Hiram Fleitas" userId="e10fcc43-9abd-4aad-af2d-b6bb7d9e18eb" providerId="ADAL" clId="{342AF9FA-F935-4690-B5BE-C6236233A74F}" dt="2024-05-17T01:31:41.018" v="581" actId="2696"/>
          <pc:sldLayoutMkLst>
            <pc:docMk/>
            <pc:sldMasterMk cId="1308356682" sldId="2147483881"/>
            <pc:sldLayoutMk cId="530542351" sldId="2147483892"/>
          </pc:sldLayoutMkLst>
        </pc:sldLayoutChg>
        <pc:sldLayoutChg chg="del">
          <pc:chgData name="Hiram Fleitas" userId="e10fcc43-9abd-4aad-af2d-b6bb7d9e18eb" providerId="ADAL" clId="{342AF9FA-F935-4690-B5BE-C6236233A74F}" dt="2024-05-17T01:31:41.026" v="582" actId="2696"/>
          <pc:sldLayoutMkLst>
            <pc:docMk/>
            <pc:sldMasterMk cId="1308356682" sldId="2147483881"/>
            <pc:sldLayoutMk cId="8648491" sldId="2147483893"/>
          </pc:sldLayoutMkLst>
        </pc:sldLayoutChg>
        <pc:sldLayoutChg chg="del">
          <pc:chgData name="Hiram Fleitas" userId="e10fcc43-9abd-4aad-af2d-b6bb7d9e18eb" providerId="ADAL" clId="{342AF9FA-F935-4690-B5BE-C6236233A74F}" dt="2024-05-17T01:31:40.920" v="570" actId="2696"/>
          <pc:sldLayoutMkLst>
            <pc:docMk/>
            <pc:sldMasterMk cId="1308356682" sldId="2147483881"/>
            <pc:sldLayoutMk cId="611113079" sldId="2147483894"/>
          </pc:sldLayoutMkLst>
        </pc:sldLayoutChg>
        <pc:sldLayoutChg chg="del">
          <pc:chgData name="Hiram Fleitas" userId="e10fcc43-9abd-4aad-af2d-b6bb7d9e18eb" providerId="ADAL" clId="{342AF9FA-F935-4690-B5BE-C6236233A74F}" dt="2024-05-17T01:31:40.932" v="571" actId="2696"/>
          <pc:sldLayoutMkLst>
            <pc:docMk/>
            <pc:sldMasterMk cId="1308356682" sldId="2147483881"/>
            <pc:sldLayoutMk cId="367870263" sldId="2147483895"/>
          </pc:sldLayoutMkLst>
        </pc:sldLayoutChg>
        <pc:sldLayoutChg chg="del">
          <pc:chgData name="Hiram Fleitas" userId="e10fcc43-9abd-4aad-af2d-b6bb7d9e18eb" providerId="ADAL" clId="{342AF9FA-F935-4690-B5BE-C6236233A74F}" dt="2024-05-17T01:31:40.939" v="572" actId="2696"/>
          <pc:sldLayoutMkLst>
            <pc:docMk/>
            <pc:sldMasterMk cId="1308356682" sldId="2147483881"/>
            <pc:sldLayoutMk cId="1088495684" sldId="2147483896"/>
          </pc:sldLayoutMkLst>
        </pc:sldLayoutChg>
        <pc:sldLayoutChg chg="del">
          <pc:chgData name="Hiram Fleitas" userId="e10fcc43-9abd-4aad-af2d-b6bb7d9e18eb" providerId="ADAL" clId="{342AF9FA-F935-4690-B5BE-C6236233A74F}" dt="2024-05-17T01:31:40.946" v="573" actId="2696"/>
          <pc:sldLayoutMkLst>
            <pc:docMk/>
            <pc:sldMasterMk cId="1308356682" sldId="2147483881"/>
            <pc:sldLayoutMk cId="1784501711" sldId="2147483897"/>
          </pc:sldLayoutMkLst>
        </pc:sldLayoutChg>
        <pc:sldLayoutChg chg="del">
          <pc:chgData name="Hiram Fleitas" userId="e10fcc43-9abd-4aad-af2d-b6bb7d9e18eb" providerId="ADAL" clId="{342AF9FA-F935-4690-B5BE-C6236233A74F}" dt="2024-05-17T01:31:40.957" v="574" actId="2696"/>
          <pc:sldLayoutMkLst>
            <pc:docMk/>
            <pc:sldMasterMk cId="1308356682" sldId="2147483881"/>
            <pc:sldLayoutMk cId="1195150365" sldId="2147483898"/>
          </pc:sldLayoutMkLst>
        </pc:sldLayoutChg>
        <pc:sldLayoutChg chg="del">
          <pc:chgData name="Hiram Fleitas" userId="e10fcc43-9abd-4aad-af2d-b6bb7d9e18eb" providerId="ADAL" clId="{342AF9FA-F935-4690-B5BE-C6236233A74F}" dt="2024-05-17T01:31:40.967" v="575" actId="2696"/>
          <pc:sldLayoutMkLst>
            <pc:docMk/>
            <pc:sldMasterMk cId="1308356682" sldId="2147483881"/>
            <pc:sldLayoutMk cId="4169834636" sldId="2147483899"/>
          </pc:sldLayoutMkLst>
        </pc:sldLayoutChg>
        <pc:sldLayoutChg chg="del">
          <pc:chgData name="Hiram Fleitas" userId="e10fcc43-9abd-4aad-af2d-b6bb7d9e18eb" providerId="ADAL" clId="{342AF9FA-F935-4690-B5BE-C6236233A74F}" dt="2024-05-17T01:31:41.009" v="580" actId="2696"/>
          <pc:sldLayoutMkLst>
            <pc:docMk/>
            <pc:sldMasterMk cId="1308356682" sldId="2147483881"/>
            <pc:sldLayoutMk cId="3714871285" sldId="2147483900"/>
          </pc:sldLayoutMkLst>
        </pc:sldLayoutChg>
        <pc:sldLayoutChg chg="del">
          <pc:chgData name="Hiram Fleitas" userId="e10fcc43-9abd-4aad-af2d-b6bb7d9e18eb" providerId="ADAL" clId="{342AF9FA-F935-4690-B5BE-C6236233A74F}" dt="2024-05-17T01:31:41.058" v="585" actId="2696"/>
          <pc:sldLayoutMkLst>
            <pc:docMk/>
            <pc:sldMasterMk cId="1308356682" sldId="2147483881"/>
            <pc:sldLayoutMk cId="3285099277" sldId="2147483901"/>
          </pc:sldLayoutMkLst>
        </pc:sldLayoutChg>
        <pc:sldLayoutChg chg="del">
          <pc:chgData name="Hiram Fleitas" userId="e10fcc43-9abd-4aad-af2d-b6bb7d9e18eb" providerId="ADAL" clId="{342AF9FA-F935-4690-B5BE-C6236233A74F}" dt="2024-05-17T01:31:41.036" v="583" actId="2696"/>
          <pc:sldLayoutMkLst>
            <pc:docMk/>
            <pc:sldMasterMk cId="1308356682" sldId="2147483881"/>
            <pc:sldLayoutMk cId="2929870463" sldId="2147483902"/>
          </pc:sldLayoutMkLst>
        </pc:sldLayoutChg>
        <pc:sldLayoutChg chg="del">
          <pc:chgData name="Hiram Fleitas" userId="e10fcc43-9abd-4aad-af2d-b6bb7d9e18eb" providerId="ADAL" clId="{342AF9FA-F935-4690-B5BE-C6236233A74F}" dt="2024-05-17T01:31:41.049" v="584" actId="2696"/>
          <pc:sldLayoutMkLst>
            <pc:docMk/>
            <pc:sldMasterMk cId="1308356682" sldId="2147483881"/>
            <pc:sldLayoutMk cId="2408726331" sldId="2147483903"/>
          </pc:sldLayoutMkLst>
        </pc:sldLayoutChg>
      </pc:sldMasterChg>
      <pc:sldMasterChg chg="delSldLayout">
        <pc:chgData name="Hiram Fleitas" userId="e10fcc43-9abd-4aad-af2d-b6bb7d9e18eb" providerId="ADAL" clId="{342AF9FA-F935-4690-B5BE-C6236233A74F}" dt="2024-05-17T01:48:24.617" v="741" actId="2696"/>
        <pc:sldMasterMkLst>
          <pc:docMk/>
          <pc:sldMasterMk cId="3292157179" sldId="2147483904"/>
        </pc:sldMasterMkLst>
        <pc:sldLayoutChg chg="del">
          <pc:chgData name="Hiram Fleitas" userId="e10fcc43-9abd-4aad-af2d-b6bb7d9e18eb" providerId="ADAL" clId="{342AF9FA-F935-4690-B5BE-C6236233A74F}" dt="2024-05-17T01:32:23.810" v="611" actId="2696"/>
          <pc:sldLayoutMkLst>
            <pc:docMk/>
            <pc:sldMasterMk cId="3292157179" sldId="2147483904"/>
            <pc:sldLayoutMk cId="4220400186" sldId="2147483650"/>
          </pc:sldLayoutMkLst>
        </pc:sldLayoutChg>
        <pc:sldLayoutChg chg="del">
          <pc:chgData name="Hiram Fleitas" userId="e10fcc43-9abd-4aad-af2d-b6bb7d9e18eb" providerId="ADAL" clId="{342AF9FA-F935-4690-B5BE-C6236233A74F}" dt="2024-05-17T01:32:28.665" v="614" actId="2696"/>
          <pc:sldLayoutMkLst>
            <pc:docMk/>
            <pc:sldMasterMk cId="3292157179" sldId="2147483904"/>
            <pc:sldLayoutMk cId="934994400" sldId="2147483667"/>
          </pc:sldLayoutMkLst>
        </pc:sldLayoutChg>
        <pc:sldLayoutChg chg="del">
          <pc:chgData name="Hiram Fleitas" userId="e10fcc43-9abd-4aad-af2d-b6bb7d9e18eb" providerId="ADAL" clId="{342AF9FA-F935-4690-B5BE-C6236233A74F}" dt="2024-05-17T01:32:23.856" v="613" actId="2696"/>
          <pc:sldLayoutMkLst>
            <pc:docMk/>
            <pc:sldMasterMk cId="3292157179" sldId="2147483904"/>
            <pc:sldLayoutMk cId="2694340534" sldId="2147483794"/>
          </pc:sldLayoutMkLst>
        </pc:sldLayoutChg>
        <pc:sldLayoutChg chg="del">
          <pc:chgData name="Hiram Fleitas" userId="e10fcc43-9abd-4aad-af2d-b6bb7d9e18eb" providerId="ADAL" clId="{342AF9FA-F935-4690-B5BE-C6236233A74F}" dt="2024-05-17T01:32:13.281" v="609" actId="2696"/>
          <pc:sldLayoutMkLst>
            <pc:docMk/>
            <pc:sldMasterMk cId="3292157179" sldId="2147483904"/>
            <pc:sldLayoutMk cId="2435586012" sldId="2147483800"/>
          </pc:sldLayoutMkLst>
        </pc:sldLayoutChg>
        <pc:sldLayoutChg chg="del">
          <pc:chgData name="Hiram Fleitas" userId="e10fcc43-9abd-4aad-af2d-b6bb7d9e18eb" providerId="ADAL" clId="{342AF9FA-F935-4690-B5BE-C6236233A74F}" dt="2024-05-17T01:32:13.299" v="610" actId="2696"/>
          <pc:sldLayoutMkLst>
            <pc:docMk/>
            <pc:sldMasterMk cId="3292157179" sldId="2147483904"/>
            <pc:sldLayoutMk cId="2554155324" sldId="2147483801"/>
          </pc:sldLayoutMkLst>
        </pc:sldLayoutChg>
        <pc:sldLayoutChg chg="del">
          <pc:chgData name="Hiram Fleitas" userId="e10fcc43-9abd-4aad-af2d-b6bb7d9e18eb" providerId="ADAL" clId="{342AF9FA-F935-4690-B5BE-C6236233A74F}" dt="2024-05-17T01:32:53.039" v="622" actId="2696"/>
          <pc:sldLayoutMkLst>
            <pc:docMk/>
            <pc:sldMasterMk cId="3292157179" sldId="2147483904"/>
            <pc:sldLayoutMk cId="2924204235" sldId="2147483828"/>
          </pc:sldLayoutMkLst>
        </pc:sldLayoutChg>
        <pc:sldLayoutChg chg="del">
          <pc:chgData name="Hiram Fleitas" userId="e10fcc43-9abd-4aad-af2d-b6bb7d9e18eb" providerId="ADAL" clId="{342AF9FA-F935-4690-B5BE-C6236233A74F}" dt="2024-05-17T01:32:33.410" v="615" actId="2696"/>
          <pc:sldLayoutMkLst>
            <pc:docMk/>
            <pc:sldMasterMk cId="3292157179" sldId="2147483904"/>
            <pc:sldLayoutMk cId="1147368753" sldId="2147483829"/>
          </pc:sldLayoutMkLst>
        </pc:sldLayoutChg>
        <pc:sldLayoutChg chg="del">
          <pc:chgData name="Hiram Fleitas" userId="e10fcc43-9abd-4aad-af2d-b6bb7d9e18eb" providerId="ADAL" clId="{342AF9FA-F935-4690-B5BE-C6236233A74F}" dt="2024-05-17T01:32:52.903" v="617" actId="2696"/>
          <pc:sldLayoutMkLst>
            <pc:docMk/>
            <pc:sldMasterMk cId="3292157179" sldId="2147483904"/>
            <pc:sldLayoutMk cId="520512024" sldId="2147483839"/>
          </pc:sldLayoutMkLst>
        </pc:sldLayoutChg>
        <pc:sldLayoutChg chg="del">
          <pc:chgData name="Hiram Fleitas" userId="e10fcc43-9abd-4aad-af2d-b6bb7d9e18eb" providerId="ADAL" clId="{342AF9FA-F935-4690-B5BE-C6236233A74F}" dt="2024-05-17T01:32:52.928" v="618" actId="2696"/>
          <pc:sldLayoutMkLst>
            <pc:docMk/>
            <pc:sldMasterMk cId="3292157179" sldId="2147483904"/>
            <pc:sldLayoutMk cId="523449313" sldId="2147483840"/>
          </pc:sldLayoutMkLst>
        </pc:sldLayoutChg>
        <pc:sldLayoutChg chg="del">
          <pc:chgData name="Hiram Fleitas" userId="e10fcc43-9abd-4aad-af2d-b6bb7d9e18eb" providerId="ADAL" clId="{342AF9FA-F935-4690-B5BE-C6236233A74F}" dt="2024-05-17T01:32:52.960" v="619" actId="2696"/>
          <pc:sldLayoutMkLst>
            <pc:docMk/>
            <pc:sldMasterMk cId="3292157179" sldId="2147483904"/>
            <pc:sldLayoutMk cId="2614809841" sldId="2147483842"/>
          </pc:sldLayoutMkLst>
        </pc:sldLayoutChg>
        <pc:sldLayoutChg chg="del">
          <pc:chgData name="Hiram Fleitas" userId="e10fcc43-9abd-4aad-af2d-b6bb7d9e18eb" providerId="ADAL" clId="{342AF9FA-F935-4690-B5BE-C6236233A74F}" dt="2024-05-17T01:32:53.001" v="620" actId="2696"/>
          <pc:sldLayoutMkLst>
            <pc:docMk/>
            <pc:sldMasterMk cId="3292157179" sldId="2147483904"/>
            <pc:sldLayoutMk cId="3572236755" sldId="2147483843"/>
          </pc:sldLayoutMkLst>
        </pc:sldLayoutChg>
        <pc:sldLayoutChg chg="del">
          <pc:chgData name="Hiram Fleitas" userId="e10fcc43-9abd-4aad-af2d-b6bb7d9e18eb" providerId="ADAL" clId="{342AF9FA-F935-4690-B5BE-C6236233A74F}" dt="2024-05-17T01:32:52.881" v="616" actId="2696"/>
          <pc:sldLayoutMkLst>
            <pc:docMk/>
            <pc:sldMasterMk cId="3292157179" sldId="2147483904"/>
            <pc:sldLayoutMk cId="905800148" sldId="2147483845"/>
          </pc:sldLayoutMkLst>
        </pc:sldLayoutChg>
        <pc:sldLayoutChg chg="del">
          <pc:chgData name="Hiram Fleitas" userId="e10fcc43-9abd-4aad-af2d-b6bb7d9e18eb" providerId="ADAL" clId="{342AF9FA-F935-4690-B5BE-C6236233A74F}" dt="2024-05-17T01:32:53.018" v="621" actId="2696"/>
          <pc:sldLayoutMkLst>
            <pc:docMk/>
            <pc:sldMasterMk cId="3292157179" sldId="2147483904"/>
            <pc:sldLayoutMk cId="1744265230" sldId="2147483847"/>
          </pc:sldLayoutMkLst>
        </pc:sldLayoutChg>
        <pc:sldLayoutChg chg="del">
          <pc:chgData name="Hiram Fleitas" userId="e10fcc43-9abd-4aad-af2d-b6bb7d9e18eb" providerId="ADAL" clId="{342AF9FA-F935-4690-B5BE-C6236233A74F}" dt="2024-05-17T01:32:23.830" v="612" actId="2696"/>
          <pc:sldLayoutMkLst>
            <pc:docMk/>
            <pc:sldMasterMk cId="3292157179" sldId="2147483904"/>
            <pc:sldLayoutMk cId="2786242042" sldId="2147483848"/>
          </pc:sldLayoutMkLst>
        </pc:sldLayoutChg>
        <pc:sldLayoutChg chg="del">
          <pc:chgData name="Hiram Fleitas" userId="e10fcc43-9abd-4aad-af2d-b6bb7d9e18eb" providerId="ADAL" clId="{342AF9FA-F935-4690-B5BE-C6236233A74F}" dt="2024-05-17T01:48:24.617" v="741" actId="2696"/>
          <pc:sldLayoutMkLst>
            <pc:docMk/>
            <pc:sldMasterMk cId="3292157179" sldId="2147483904"/>
            <pc:sldLayoutMk cId="4229032206" sldId="2147483877"/>
          </pc:sldLayoutMkLst>
        </pc:sldLayoutChg>
        <pc:sldLayoutChg chg="del">
          <pc:chgData name="Hiram Fleitas" userId="e10fcc43-9abd-4aad-af2d-b6bb7d9e18eb" providerId="ADAL" clId="{342AF9FA-F935-4690-B5BE-C6236233A74F}" dt="2024-05-17T01:32:13.256" v="608" actId="2696"/>
          <pc:sldLayoutMkLst>
            <pc:docMk/>
            <pc:sldMasterMk cId="3292157179" sldId="2147483904"/>
            <pc:sldLayoutMk cId="2161955606" sldId="2147483880"/>
          </pc:sldLayoutMkLst>
        </pc:sldLayoutChg>
        <pc:sldLayoutChg chg="del">
          <pc:chgData name="Hiram Fleitas" userId="e10fcc43-9abd-4aad-af2d-b6bb7d9e18eb" providerId="ADAL" clId="{342AF9FA-F935-4690-B5BE-C6236233A74F}" dt="2024-05-17T01:32:03.305" v="588" actId="2696"/>
          <pc:sldLayoutMkLst>
            <pc:docMk/>
            <pc:sldMasterMk cId="3292157179" sldId="2147483904"/>
            <pc:sldLayoutMk cId="4211229293" sldId="2147483905"/>
          </pc:sldLayoutMkLst>
        </pc:sldLayoutChg>
        <pc:sldLayoutChg chg="del">
          <pc:chgData name="Hiram Fleitas" userId="e10fcc43-9abd-4aad-af2d-b6bb7d9e18eb" providerId="ADAL" clId="{342AF9FA-F935-4690-B5BE-C6236233A74F}" dt="2024-05-17T01:32:03.320" v="589" actId="2696"/>
          <pc:sldLayoutMkLst>
            <pc:docMk/>
            <pc:sldMasterMk cId="3292157179" sldId="2147483904"/>
            <pc:sldLayoutMk cId="1775604161" sldId="2147483906"/>
          </pc:sldLayoutMkLst>
        </pc:sldLayoutChg>
        <pc:sldLayoutChg chg="del">
          <pc:chgData name="Hiram Fleitas" userId="e10fcc43-9abd-4aad-af2d-b6bb7d9e18eb" providerId="ADAL" clId="{342AF9FA-F935-4690-B5BE-C6236233A74F}" dt="2024-05-17T01:32:03.329" v="590" actId="2696"/>
          <pc:sldLayoutMkLst>
            <pc:docMk/>
            <pc:sldMasterMk cId="3292157179" sldId="2147483904"/>
            <pc:sldLayoutMk cId="1761074345" sldId="2147483907"/>
          </pc:sldLayoutMkLst>
        </pc:sldLayoutChg>
        <pc:sldLayoutChg chg="del">
          <pc:chgData name="Hiram Fleitas" userId="e10fcc43-9abd-4aad-af2d-b6bb7d9e18eb" providerId="ADAL" clId="{342AF9FA-F935-4690-B5BE-C6236233A74F}" dt="2024-05-17T01:32:03.334" v="591" actId="2696"/>
          <pc:sldLayoutMkLst>
            <pc:docMk/>
            <pc:sldMasterMk cId="3292157179" sldId="2147483904"/>
            <pc:sldLayoutMk cId="2057796549" sldId="2147483908"/>
          </pc:sldLayoutMkLst>
        </pc:sldLayoutChg>
        <pc:sldLayoutChg chg="del">
          <pc:chgData name="Hiram Fleitas" userId="e10fcc43-9abd-4aad-af2d-b6bb7d9e18eb" providerId="ADAL" clId="{342AF9FA-F935-4690-B5BE-C6236233A74F}" dt="2024-05-17T01:32:03.348" v="592" actId="2696"/>
          <pc:sldLayoutMkLst>
            <pc:docMk/>
            <pc:sldMasterMk cId="3292157179" sldId="2147483904"/>
            <pc:sldLayoutMk cId="170879559" sldId="2147483909"/>
          </pc:sldLayoutMkLst>
        </pc:sldLayoutChg>
        <pc:sldLayoutChg chg="del">
          <pc:chgData name="Hiram Fleitas" userId="e10fcc43-9abd-4aad-af2d-b6bb7d9e18eb" providerId="ADAL" clId="{342AF9FA-F935-4690-B5BE-C6236233A74F}" dt="2024-05-17T01:32:03.351" v="593" actId="2696"/>
          <pc:sldLayoutMkLst>
            <pc:docMk/>
            <pc:sldMasterMk cId="3292157179" sldId="2147483904"/>
            <pc:sldLayoutMk cId="326358532" sldId="2147483910"/>
          </pc:sldLayoutMkLst>
        </pc:sldLayoutChg>
        <pc:sldLayoutChg chg="del">
          <pc:chgData name="Hiram Fleitas" userId="e10fcc43-9abd-4aad-af2d-b6bb7d9e18eb" providerId="ADAL" clId="{342AF9FA-F935-4690-B5BE-C6236233A74F}" dt="2024-05-17T01:32:03.366" v="594" actId="2696"/>
          <pc:sldLayoutMkLst>
            <pc:docMk/>
            <pc:sldMasterMk cId="3292157179" sldId="2147483904"/>
            <pc:sldLayoutMk cId="1492863381" sldId="2147483911"/>
          </pc:sldLayoutMkLst>
        </pc:sldLayoutChg>
        <pc:sldLayoutChg chg="del">
          <pc:chgData name="Hiram Fleitas" userId="e10fcc43-9abd-4aad-af2d-b6bb7d9e18eb" providerId="ADAL" clId="{342AF9FA-F935-4690-B5BE-C6236233A74F}" dt="2024-05-17T01:32:03.366" v="595" actId="2696"/>
          <pc:sldLayoutMkLst>
            <pc:docMk/>
            <pc:sldMasterMk cId="3292157179" sldId="2147483904"/>
            <pc:sldLayoutMk cId="2593837310" sldId="2147483912"/>
          </pc:sldLayoutMkLst>
        </pc:sldLayoutChg>
        <pc:sldLayoutChg chg="del">
          <pc:chgData name="Hiram Fleitas" userId="e10fcc43-9abd-4aad-af2d-b6bb7d9e18eb" providerId="ADAL" clId="{342AF9FA-F935-4690-B5BE-C6236233A74F}" dt="2024-05-17T01:32:03.383" v="596" actId="2696"/>
          <pc:sldLayoutMkLst>
            <pc:docMk/>
            <pc:sldMasterMk cId="3292157179" sldId="2147483904"/>
            <pc:sldLayoutMk cId="280213738" sldId="2147483913"/>
          </pc:sldLayoutMkLst>
        </pc:sldLayoutChg>
        <pc:sldLayoutChg chg="del">
          <pc:chgData name="Hiram Fleitas" userId="e10fcc43-9abd-4aad-af2d-b6bb7d9e18eb" providerId="ADAL" clId="{342AF9FA-F935-4690-B5BE-C6236233A74F}" dt="2024-05-17T01:32:03.391" v="597" actId="2696"/>
          <pc:sldLayoutMkLst>
            <pc:docMk/>
            <pc:sldMasterMk cId="3292157179" sldId="2147483904"/>
            <pc:sldLayoutMk cId="1350401106" sldId="2147483914"/>
          </pc:sldLayoutMkLst>
        </pc:sldLayoutChg>
        <pc:sldLayoutChg chg="del">
          <pc:chgData name="Hiram Fleitas" userId="e10fcc43-9abd-4aad-af2d-b6bb7d9e18eb" providerId="ADAL" clId="{342AF9FA-F935-4690-B5BE-C6236233A74F}" dt="2024-05-17T01:32:03.399" v="598" actId="2696"/>
          <pc:sldLayoutMkLst>
            <pc:docMk/>
            <pc:sldMasterMk cId="3292157179" sldId="2147483904"/>
            <pc:sldLayoutMk cId="591122636" sldId="2147483915"/>
          </pc:sldLayoutMkLst>
        </pc:sldLayoutChg>
        <pc:sldLayoutChg chg="del">
          <pc:chgData name="Hiram Fleitas" userId="e10fcc43-9abd-4aad-af2d-b6bb7d9e18eb" providerId="ADAL" clId="{342AF9FA-F935-4690-B5BE-C6236233A74F}" dt="2024-05-17T01:32:03.404" v="599" actId="2696"/>
          <pc:sldLayoutMkLst>
            <pc:docMk/>
            <pc:sldMasterMk cId="3292157179" sldId="2147483904"/>
            <pc:sldLayoutMk cId="3378475022" sldId="2147483916"/>
          </pc:sldLayoutMkLst>
        </pc:sldLayoutChg>
        <pc:sldLayoutChg chg="del">
          <pc:chgData name="Hiram Fleitas" userId="e10fcc43-9abd-4aad-af2d-b6bb7d9e18eb" providerId="ADAL" clId="{342AF9FA-F935-4690-B5BE-C6236233A74F}" dt="2024-05-17T01:32:03.417" v="600" actId="2696"/>
          <pc:sldLayoutMkLst>
            <pc:docMk/>
            <pc:sldMasterMk cId="3292157179" sldId="2147483904"/>
            <pc:sldLayoutMk cId="2929143096" sldId="2147483917"/>
          </pc:sldLayoutMkLst>
        </pc:sldLayoutChg>
        <pc:sldLayoutChg chg="del">
          <pc:chgData name="Hiram Fleitas" userId="e10fcc43-9abd-4aad-af2d-b6bb7d9e18eb" providerId="ADAL" clId="{342AF9FA-F935-4690-B5BE-C6236233A74F}" dt="2024-05-17T01:32:03.430" v="601" actId="2696"/>
          <pc:sldLayoutMkLst>
            <pc:docMk/>
            <pc:sldMasterMk cId="3292157179" sldId="2147483904"/>
            <pc:sldLayoutMk cId="3046655810" sldId="2147483918"/>
          </pc:sldLayoutMkLst>
        </pc:sldLayoutChg>
        <pc:sldLayoutChg chg="del">
          <pc:chgData name="Hiram Fleitas" userId="e10fcc43-9abd-4aad-af2d-b6bb7d9e18eb" providerId="ADAL" clId="{342AF9FA-F935-4690-B5BE-C6236233A74F}" dt="2024-05-17T01:32:03.434" v="602" actId="2696"/>
          <pc:sldLayoutMkLst>
            <pc:docMk/>
            <pc:sldMasterMk cId="3292157179" sldId="2147483904"/>
            <pc:sldLayoutMk cId="3972037342" sldId="2147483919"/>
          </pc:sldLayoutMkLst>
        </pc:sldLayoutChg>
        <pc:sldLayoutChg chg="del">
          <pc:chgData name="Hiram Fleitas" userId="e10fcc43-9abd-4aad-af2d-b6bb7d9e18eb" providerId="ADAL" clId="{342AF9FA-F935-4690-B5BE-C6236233A74F}" dt="2024-05-17T01:32:03.445" v="603" actId="2696"/>
          <pc:sldLayoutMkLst>
            <pc:docMk/>
            <pc:sldMasterMk cId="3292157179" sldId="2147483904"/>
            <pc:sldLayoutMk cId="997062016" sldId="2147483920"/>
          </pc:sldLayoutMkLst>
        </pc:sldLayoutChg>
        <pc:sldLayoutChg chg="del">
          <pc:chgData name="Hiram Fleitas" userId="e10fcc43-9abd-4aad-af2d-b6bb7d9e18eb" providerId="ADAL" clId="{342AF9FA-F935-4690-B5BE-C6236233A74F}" dt="2024-05-17T01:32:03.449" v="604" actId="2696"/>
          <pc:sldLayoutMkLst>
            <pc:docMk/>
            <pc:sldMasterMk cId="3292157179" sldId="2147483904"/>
            <pc:sldLayoutMk cId="1956094295" sldId="2147483921"/>
          </pc:sldLayoutMkLst>
        </pc:sldLayoutChg>
        <pc:sldLayoutChg chg="del">
          <pc:chgData name="Hiram Fleitas" userId="e10fcc43-9abd-4aad-af2d-b6bb7d9e18eb" providerId="ADAL" clId="{342AF9FA-F935-4690-B5BE-C6236233A74F}" dt="2024-05-17T01:32:03.466" v="605" actId="2696"/>
          <pc:sldLayoutMkLst>
            <pc:docMk/>
            <pc:sldMasterMk cId="3292157179" sldId="2147483904"/>
            <pc:sldLayoutMk cId="295378601" sldId="2147483922"/>
          </pc:sldLayoutMkLst>
        </pc:sldLayoutChg>
        <pc:sldLayoutChg chg="del">
          <pc:chgData name="Hiram Fleitas" userId="e10fcc43-9abd-4aad-af2d-b6bb7d9e18eb" providerId="ADAL" clId="{342AF9FA-F935-4690-B5BE-C6236233A74F}" dt="2024-05-17T01:32:03.467" v="606" actId="2696"/>
          <pc:sldLayoutMkLst>
            <pc:docMk/>
            <pc:sldMasterMk cId="3292157179" sldId="2147483904"/>
            <pc:sldLayoutMk cId="917881688" sldId="2147483923"/>
          </pc:sldLayoutMkLst>
        </pc:sldLayoutChg>
        <pc:sldLayoutChg chg="del">
          <pc:chgData name="Hiram Fleitas" userId="e10fcc43-9abd-4aad-af2d-b6bb7d9e18eb" providerId="ADAL" clId="{342AF9FA-F935-4690-B5BE-C6236233A74F}" dt="2024-05-17T01:32:03.483" v="607" actId="2696"/>
          <pc:sldLayoutMkLst>
            <pc:docMk/>
            <pc:sldMasterMk cId="3292157179" sldId="2147483904"/>
            <pc:sldLayoutMk cId="3792254029" sldId="2147483924"/>
          </pc:sldLayoutMkLst>
        </pc:sldLayoutChg>
        <pc:sldLayoutChg chg="del">
          <pc:chgData name="Hiram Fleitas" userId="e10fcc43-9abd-4aad-af2d-b6bb7d9e18eb" providerId="ADAL" clId="{342AF9FA-F935-4690-B5BE-C6236233A74F}" dt="2024-05-17T01:32:03.288" v="587" actId="2696"/>
          <pc:sldLayoutMkLst>
            <pc:docMk/>
            <pc:sldMasterMk cId="3292157179" sldId="2147483904"/>
            <pc:sldLayoutMk cId="3423086584" sldId="2147483925"/>
          </pc:sldLayoutMkLst>
        </pc:sldLayoutChg>
      </pc:sldMasterChg>
      <pc:sldMasterChg chg="addSldLayout delSldLayout">
        <pc:chgData name="Hiram Fleitas" userId="e10fcc43-9abd-4aad-af2d-b6bb7d9e18eb" providerId="ADAL" clId="{342AF9FA-F935-4690-B5BE-C6236233A74F}" dt="2024-05-17T01:53:55.200" v="793" actId="2696"/>
        <pc:sldMasterMkLst>
          <pc:docMk/>
          <pc:sldMasterMk cId="2021271948" sldId="2147483963"/>
        </pc:sldMasterMkLst>
        <pc:sldLayoutChg chg="del">
          <pc:chgData name="Hiram Fleitas" userId="e10fcc43-9abd-4aad-af2d-b6bb7d9e18eb" providerId="ADAL" clId="{342AF9FA-F935-4690-B5BE-C6236233A74F}" dt="2024-05-17T01:46:20.654" v="710" actId="2696"/>
          <pc:sldLayoutMkLst>
            <pc:docMk/>
            <pc:sldMasterMk cId="2021271948" sldId="2147483963"/>
            <pc:sldLayoutMk cId="836708579" sldId="2147483964"/>
          </pc:sldLayoutMkLst>
        </pc:sldLayoutChg>
        <pc:sldLayoutChg chg="del">
          <pc:chgData name="Hiram Fleitas" userId="e10fcc43-9abd-4aad-af2d-b6bb7d9e18eb" providerId="ADAL" clId="{342AF9FA-F935-4690-B5BE-C6236233A74F}" dt="2024-05-17T01:46:20.661" v="711" actId="2696"/>
          <pc:sldLayoutMkLst>
            <pc:docMk/>
            <pc:sldMasterMk cId="2021271948" sldId="2147483963"/>
            <pc:sldLayoutMk cId="1354577674" sldId="2147483965"/>
          </pc:sldLayoutMkLst>
        </pc:sldLayoutChg>
        <pc:sldLayoutChg chg="del">
          <pc:chgData name="Hiram Fleitas" userId="e10fcc43-9abd-4aad-af2d-b6bb7d9e18eb" providerId="ADAL" clId="{342AF9FA-F935-4690-B5BE-C6236233A74F}" dt="2024-05-17T01:46:20.669" v="712" actId="2696"/>
          <pc:sldLayoutMkLst>
            <pc:docMk/>
            <pc:sldMasterMk cId="2021271948" sldId="2147483963"/>
            <pc:sldLayoutMk cId="3885023164" sldId="2147483966"/>
          </pc:sldLayoutMkLst>
        </pc:sldLayoutChg>
        <pc:sldLayoutChg chg="del">
          <pc:chgData name="Hiram Fleitas" userId="e10fcc43-9abd-4aad-af2d-b6bb7d9e18eb" providerId="ADAL" clId="{342AF9FA-F935-4690-B5BE-C6236233A74F}" dt="2024-05-17T01:46:20.678" v="713" actId="2696"/>
          <pc:sldLayoutMkLst>
            <pc:docMk/>
            <pc:sldMasterMk cId="2021271948" sldId="2147483963"/>
            <pc:sldLayoutMk cId="2391957285" sldId="2147483967"/>
          </pc:sldLayoutMkLst>
        </pc:sldLayoutChg>
        <pc:sldLayoutChg chg="del">
          <pc:chgData name="Hiram Fleitas" userId="e10fcc43-9abd-4aad-af2d-b6bb7d9e18eb" providerId="ADAL" clId="{342AF9FA-F935-4690-B5BE-C6236233A74F}" dt="2024-05-17T01:46:20.793" v="714" actId="2696"/>
          <pc:sldLayoutMkLst>
            <pc:docMk/>
            <pc:sldMasterMk cId="2021271948" sldId="2147483963"/>
            <pc:sldLayoutMk cId="3944705910" sldId="2147483968"/>
          </pc:sldLayoutMkLst>
        </pc:sldLayoutChg>
        <pc:sldLayoutChg chg="del">
          <pc:chgData name="Hiram Fleitas" userId="e10fcc43-9abd-4aad-af2d-b6bb7d9e18eb" providerId="ADAL" clId="{342AF9FA-F935-4690-B5BE-C6236233A74F}" dt="2024-05-17T01:46:20.827" v="715" actId="2696"/>
          <pc:sldLayoutMkLst>
            <pc:docMk/>
            <pc:sldMasterMk cId="2021271948" sldId="2147483963"/>
            <pc:sldLayoutMk cId="3507047606" sldId="2147483969"/>
          </pc:sldLayoutMkLst>
        </pc:sldLayoutChg>
        <pc:sldLayoutChg chg="del">
          <pc:chgData name="Hiram Fleitas" userId="e10fcc43-9abd-4aad-af2d-b6bb7d9e18eb" providerId="ADAL" clId="{342AF9FA-F935-4690-B5BE-C6236233A74F}" dt="2024-05-17T01:46:20.838" v="716" actId="2696"/>
          <pc:sldLayoutMkLst>
            <pc:docMk/>
            <pc:sldMasterMk cId="2021271948" sldId="2147483963"/>
            <pc:sldLayoutMk cId="1100448389" sldId="2147483970"/>
          </pc:sldLayoutMkLst>
        </pc:sldLayoutChg>
        <pc:sldLayoutChg chg="del">
          <pc:chgData name="Hiram Fleitas" userId="e10fcc43-9abd-4aad-af2d-b6bb7d9e18eb" providerId="ADAL" clId="{342AF9FA-F935-4690-B5BE-C6236233A74F}" dt="2024-05-17T01:46:20.847" v="717" actId="2696"/>
          <pc:sldLayoutMkLst>
            <pc:docMk/>
            <pc:sldMasterMk cId="2021271948" sldId="2147483963"/>
            <pc:sldLayoutMk cId="1140799812" sldId="2147483971"/>
          </pc:sldLayoutMkLst>
        </pc:sldLayoutChg>
        <pc:sldLayoutChg chg="del">
          <pc:chgData name="Hiram Fleitas" userId="e10fcc43-9abd-4aad-af2d-b6bb7d9e18eb" providerId="ADAL" clId="{342AF9FA-F935-4690-B5BE-C6236233A74F}" dt="2024-05-17T01:46:21.117" v="718" actId="2696"/>
          <pc:sldLayoutMkLst>
            <pc:docMk/>
            <pc:sldMasterMk cId="2021271948" sldId="2147483963"/>
            <pc:sldLayoutMk cId="2457859947" sldId="2147483972"/>
          </pc:sldLayoutMkLst>
        </pc:sldLayoutChg>
        <pc:sldLayoutChg chg="del">
          <pc:chgData name="Hiram Fleitas" userId="e10fcc43-9abd-4aad-af2d-b6bb7d9e18eb" providerId="ADAL" clId="{342AF9FA-F935-4690-B5BE-C6236233A74F}" dt="2024-05-17T01:46:20.637" v="709" actId="2696"/>
          <pc:sldLayoutMkLst>
            <pc:docMk/>
            <pc:sldMasterMk cId="2021271948" sldId="2147483963"/>
            <pc:sldLayoutMk cId="3724129308" sldId="2147483973"/>
          </pc:sldLayoutMkLst>
        </pc:sldLayoutChg>
        <pc:sldLayoutChg chg="del">
          <pc:chgData name="Hiram Fleitas" userId="e10fcc43-9abd-4aad-af2d-b6bb7d9e18eb" providerId="ADAL" clId="{342AF9FA-F935-4690-B5BE-C6236233A74F}" dt="2024-05-17T01:53:55.182" v="790" actId="2696"/>
          <pc:sldLayoutMkLst>
            <pc:docMk/>
            <pc:sldMasterMk cId="2021271948" sldId="2147483963"/>
            <pc:sldLayoutMk cId="1334597514" sldId="2147483974"/>
          </pc:sldLayoutMkLst>
        </pc:sldLayoutChg>
        <pc:sldLayoutChg chg="del">
          <pc:chgData name="Hiram Fleitas" userId="e10fcc43-9abd-4aad-af2d-b6bb7d9e18eb" providerId="ADAL" clId="{342AF9FA-F935-4690-B5BE-C6236233A74F}" dt="2024-05-17T01:47:52.732" v="735" actId="2696"/>
          <pc:sldLayoutMkLst>
            <pc:docMk/>
            <pc:sldMasterMk cId="2021271948" sldId="2147483963"/>
            <pc:sldLayoutMk cId="3189036818" sldId="2147483975"/>
          </pc:sldLayoutMkLst>
        </pc:sldLayoutChg>
        <pc:sldLayoutChg chg="del">
          <pc:chgData name="Hiram Fleitas" userId="e10fcc43-9abd-4aad-af2d-b6bb7d9e18eb" providerId="ADAL" clId="{342AF9FA-F935-4690-B5BE-C6236233A74F}" dt="2024-05-17T01:47:38.598" v="727" actId="2696"/>
          <pc:sldLayoutMkLst>
            <pc:docMk/>
            <pc:sldMasterMk cId="2021271948" sldId="2147483963"/>
            <pc:sldLayoutMk cId="2539355509" sldId="2147483976"/>
          </pc:sldLayoutMkLst>
        </pc:sldLayoutChg>
        <pc:sldLayoutChg chg="del">
          <pc:chgData name="Hiram Fleitas" userId="e10fcc43-9abd-4aad-af2d-b6bb7d9e18eb" providerId="ADAL" clId="{342AF9FA-F935-4690-B5BE-C6236233A74F}" dt="2024-05-17T01:53:55.187" v="791" actId="2696"/>
          <pc:sldLayoutMkLst>
            <pc:docMk/>
            <pc:sldMasterMk cId="2021271948" sldId="2147483963"/>
            <pc:sldLayoutMk cId="1992915543" sldId="2147483977"/>
          </pc:sldLayoutMkLst>
        </pc:sldLayoutChg>
        <pc:sldLayoutChg chg="del">
          <pc:chgData name="Hiram Fleitas" userId="e10fcc43-9abd-4aad-af2d-b6bb7d9e18eb" providerId="ADAL" clId="{342AF9FA-F935-4690-B5BE-C6236233A74F}" dt="2024-05-17T01:47:43.657" v="728" actId="2696"/>
          <pc:sldLayoutMkLst>
            <pc:docMk/>
            <pc:sldMasterMk cId="2021271948" sldId="2147483963"/>
            <pc:sldLayoutMk cId="1832297190" sldId="2147483978"/>
          </pc:sldLayoutMkLst>
        </pc:sldLayoutChg>
        <pc:sldLayoutChg chg="del">
          <pc:chgData name="Hiram Fleitas" userId="e10fcc43-9abd-4aad-af2d-b6bb7d9e18eb" providerId="ADAL" clId="{342AF9FA-F935-4690-B5BE-C6236233A74F}" dt="2024-05-17T01:47:49.397" v="729" actId="2696"/>
          <pc:sldLayoutMkLst>
            <pc:docMk/>
            <pc:sldMasterMk cId="2021271948" sldId="2147483963"/>
            <pc:sldLayoutMk cId="1502769856" sldId="2147483979"/>
          </pc:sldLayoutMkLst>
        </pc:sldLayoutChg>
        <pc:sldLayoutChg chg="del">
          <pc:chgData name="Hiram Fleitas" userId="e10fcc43-9abd-4aad-af2d-b6bb7d9e18eb" providerId="ADAL" clId="{342AF9FA-F935-4690-B5BE-C6236233A74F}" dt="2024-05-17T01:47:49.427" v="730" actId="2696"/>
          <pc:sldLayoutMkLst>
            <pc:docMk/>
            <pc:sldMasterMk cId="2021271948" sldId="2147483963"/>
            <pc:sldLayoutMk cId="3225839993" sldId="2147483980"/>
          </pc:sldLayoutMkLst>
        </pc:sldLayoutChg>
        <pc:sldLayoutChg chg="del">
          <pc:chgData name="Hiram Fleitas" userId="e10fcc43-9abd-4aad-af2d-b6bb7d9e18eb" providerId="ADAL" clId="{342AF9FA-F935-4690-B5BE-C6236233A74F}" dt="2024-05-17T01:47:49.447" v="731" actId="2696"/>
          <pc:sldLayoutMkLst>
            <pc:docMk/>
            <pc:sldMasterMk cId="2021271948" sldId="2147483963"/>
            <pc:sldLayoutMk cId="3451442257" sldId="2147483981"/>
          </pc:sldLayoutMkLst>
        </pc:sldLayoutChg>
        <pc:sldLayoutChg chg="del">
          <pc:chgData name="Hiram Fleitas" userId="e10fcc43-9abd-4aad-af2d-b6bb7d9e18eb" providerId="ADAL" clId="{342AF9FA-F935-4690-B5BE-C6236233A74F}" dt="2024-05-17T01:47:49.477" v="732" actId="2696"/>
          <pc:sldLayoutMkLst>
            <pc:docMk/>
            <pc:sldMasterMk cId="2021271948" sldId="2147483963"/>
            <pc:sldLayoutMk cId="3036410730" sldId="2147483982"/>
          </pc:sldLayoutMkLst>
        </pc:sldLayoutChg>
        <pc:sldLayoutChg chg="del">
          <pc:chgData name="Hiram Fleitas" userId="e10fcc43-9abd-4aad-af2d-b6bb7d9e18eb" providerId="ADAL" clId="{342AF9FA-F935-4690-B5BE-C6236233A74F}" dt="2024-05-17T01:47:49.513" v="733" actId="2696"/>
          <pc:sldLayoutMkLst>
            <pc:docMk/>
            <pc:sldMasterMk cId="2021271948" sldId="2147483963"/>
            <pc:sldLayoutMk cId="1094287633" sldId="2147483983"/>
          </pc:sldLayoutMkLst>
        </pc:sldLayoutChg>
        <pc:sldLayoutChg chg="del">
          <pc:chgData name="Hiram Fleitas" userId="e10fcc43-9abd-4aad-af2d-b6bb7d9e18eb" providerId="ADAL" clId="{342AF9FA-F935-4690-B5BE-C6236233A74F}" dt="2024-05-17T01:47:49.551" v="734" actId="2696"/>
          <pc:sldLayoutMkLst>
            <pc:docMk/>
            <pc:sldMasterMk cId="2021271948" sldId="2147483963"/>
            <pc:sldLayoutMk cId="858194032" sldId="2147483984"/>
          </pc:sldLayoutMkLst>
        </pc:sldLayoutChg>
        <pc:sldLayoutChg chg="del">
          <pc:chgData name="Hiram Fleitas" userId="e10fcc43-9abd-4aad-af2d-b6bb7d9e18eb" providerId="ADAL" clId="{342AF9FA-F935-4690-B5BE-C6236233A74F}" dt="2024-05-17T01:53:55.194" v="792" actId="2696"/>
          <pc:sldLayoutMkLst>
            <pc:docMk/>
            <pc:sldMasterMk cId="2021271948" sldId="2147483963"/>
            <pc:sldLayoutMk cId="1573841301" sldId="2147483985"/>
          </pc:sldLayoutMkLst>
        </pc:sldLayoutChg>
        <pc:sldLayoutChg chg="del">
          <pc:chgData name="Hiram Fleitas" userId="e10fcc43-9abd-4aad-af2d-b6bb7d9e18eb" providerId="ADAL" clId="{342AF9FA-F935-4690-B5BE-C6236233A74F}" dt="2024-05-17T01:53:55.200" v="793" actId="2696"/>
          <pc:sldLayoutMkLst>
            <pc:docMk/>
            <pc:sldMasterMk cId="2021271948" sldId="2147483963"/>
            <pc:sldLayoutMk cId="1363204211" sldId="2147483986"/>
          </pc:sldLayoutMkLst>
        </pc:sldLayoutChg>
        <pc:sldLayoutChg chg="del">
          <pc:chgData name="Hiram Fleitas" userId="e10fcc43-9abd-4aad-af2d-b6bb7d9e18eb" providerId="ADAL" clId="{342AF9FA-F935-4690-B5BE-C6236233A74F}" dt="2024-05-17T01:53:55.165" v="789" actId="2696"/>
          <pc:sldLayoutMkLst>
            <pc:docMk/>
            <pc:sldMasterMk cId="2021271948" sldId="2147483963"/>
            <pc:sldLayoutMk cId="4222446466" sldId="2147483987"/>
          </pc:sldLayoutMkLst>
        </pc:sldLayoutChg>
        <pc:sldLayoutChg chg="del">
          <pc:chgData name="Hiram Fleitas" userId="e10fcc43-9abd-4aad-af2d-b6bb7d9e18eb" providerId="ADAL" clId="{342AF9FA-F935-4690-B5BE-C6236233A74F}" dt="2024-05-17T01:48:06.615" v="739" actId="2696"/>
          <pc:sldLayoutMkLst>
            <pc:docMk/>
            <pc:sldMasterMk cId="2021271948" sldId="2147483963"/>
            <pc:sldLayoutMk cId="3359084533" sldId="2147483988"/>
          </pc:sldLayoutMkLst>
        </pc:sldLayoutChg>
        <pc:sldLayoutChg chg="del">
          <pc:chgData name="Hiram Fleitas" userId="e10fcc43-9abd-4aad-af2d-b6bb7d9e18eb" providerId="ADAL" clId="{342AF9FA-F935-4690-B5BE-C6236233A74F}" dt="2024-05-17T01:48:13.908" v="740" actId="2696"/>
          <pc:sldLayoutMkLst>
            <pc:docMk/>
            <pc:sldMasterMk cId="2021271948" sldId="2147483963"/>
            <pc:sldLayoutMk cId="2386911624" sldId="2147483989"/>
          </pc:sldLayoutMkLst>
        </pc:sldLayoutChg>
        <pc:sldLayoutChg chg="del">
          <pc:chgData name="Hiram Fleitas" userId="e10fcc43-9abd-4aad-af2d-b6bb7d9e18eb" providerId="ADAL" clId="{342AF9FA-F935-4690-B5BE-C6236233A74F}" dt="2024-05-17T01:48:00.533" v="738" actId="2696"/>
          <pc:sldLayoutMkLst>
            <pc:docMk/>
            <pc:sldMasterMk cId="2021271948" sldId="2147483963"/>
            <pc:sldLayoutMk cId="2029522981" sldId="2147483990"/>
          </pc:sldLayoutMkLst>
        </pc:sldLayoutChg>
        <pc:sldLayoutChg chg="del">
          <pc:chgData name="Hiram Fleitas" userId="e10fcc43-9abd-4aad-af2d-b6bb7d9e18eb" providerId="ADAL" clId="{342AF9FA-F935-4690-B5BE-C6236233A74F}" dt="2024-05-17T01:36:19.452" v="639" actId="2696"/>
          <pc:sldLayoutMkLst>
            <pc:docMk/>
            <pc:sldMasterMk cId="2021271948" sldId="2147483963"/>
            <pc:sldLayoutMk cId="3556883077" sldId="2147483991"/>
          </pc:sldLayoutMkLst>
        </pc:sldLayoutChg>
        <pc:sldLayoutChg chg="del">
          <pc:chgData name="Hiram Fleitas" userId="e10fcc43-9abd-4aad-af2d-b6bb7d9e18eb" providerId="ADAL" clId="{342AF9FA-F935-4690-B5BE-C6236233A74F}" dt="2024-05-17T01:36:19.472" v="640" actId="2696"/>
          <pc:sldLayoutMkLst>
            <pc:docMk/>
            <pc:sldMasterMk cId="2021271948" sldId="2147483963"/>
            <pc:sldLayoutMk cId="2402450435" sldId="2147483992"/>
          </pc:sldLayoutMkLst>
        </pc:sldLayoutChg>
        <pc:sldLayoutChg chg="del">
          <pc:chgData name="Hiram Fleitas" userId="e10fcc43-9abd-4aad-af2d-b6bb7d9e18eb" providerId="ADAL" clId="{342AF9FA-F935-4690-B5BE-C6236233A74F}" dt="2024-05-17T01:46:11.881" v="677" actId="2696"/>
          <pc:sldLayoutMkLst>
            <pc:docMk/>
            <pc:sldMasterMk cId="2021271948" sldId="2147483963"/>
            <pc:sldLayoutMk cId="1563567464" sldId="2147483993"/>
          </pc:sldLayoutMkLst>
        </pc:sldLayoutChg>
        <pc:sldLayoutChg chg="del">
          <pc:chgData name="Hiram Fleitas" userId="e10fcc43-9abd-4aad-af2d-b6bb7d9e18eb" providerId="ADAL" clId="{342AF9FA-F935-4690-B5BE-C6236233A74F}" dt="2024-05-17T01:36:23.192" v="641" actId="2696"/>
          <pc:sldLayoutMkLst>
            <pc:docMk/>
            <pc:sldMasterMk cId="2021271948" sldId="2147483963"/>
            <pc:sldLayoutMk cId="1704133091" sldId="2147483994"/>
          </pc:sldLayoutMkLst>
        </pc:sldLayoutChg>
        <pc:sldLayoutChg chg="del">
          <pc:chgData name="Hiram Fleitas" userId="e10fcc43-9abd-4aad-af2d-b6bb7d9e18eb" providerId="ADAL" clId="{342AF9FA-F935-4690-B5BE-C6236233A74F}" dt="2024-05-17T01:46:11.895" v="678" actId="2696"/>
          <pc:sldLayoutMkLst>
            <pc:docMk/>
            <pc:sldMasterMk cId="2021271948" sldId="2147483963"/>
            <pc:sldLayoutMk cId="2210231395" sldId="2147483995"/>
          </pc:sldLayoutMkLst>
        </pc:sldLayoutChg>
        <pc:sldLayoutChg chg="del">
          <pc:chgData name="Hiram Fleitas" userId="e10fcc43-9abd-4aad-af2d-b6bb7d9e18eb" providerId="ADAL" clId="{342AF9FA-F935-4690-B5BE-C6236233A74F}" dt="2024-05-17T01:46:11.902" v="679" actId="2696"/>
          <pc:sldLayoutMkLst>
            <pc:docMk/>
            <pc:sldMasterMk cId="2021271948" sldId="2147483963"/>
            <pc:sldLayoutMk cId="674030804" sldId="2147483996"/>
          </pc:sldLayoutMkLst>
        </pc:sldLayoutChg>
        <pc:sldLayoutChg chg="del">
          <pc:chgData name="Hiram Fleitas" userId="e10fcc43-9abd-4aad-af2d-b6bb7d9e18eb" providerId="ADAL" clId="{342AF9FA-F935-4690-B5BE-C6236233A74F}" dt="2024-05-17T01:46:11.911" v="680" actId="2696"/>
          <pc:sldLayoutMkLst>
            <pc:docMk/>
            <pc:sldMasterMk cId="2021271948" sldId="2147483963"/>
            <pc:sldLayoutMk cId="1806843883" sldId="2147483997"/>
          </pc:sldLayoutMkLst>
        </pc:sldLayoutChg>
        <pc:sldLayoutChg chg="del">
          <pc:chgData name="Hiram Fleitas" userId="e10fcc43-9abd-4aad-af2d-b6bb7d9e18eb" providerId="ADAL" clId="{342AF9FA-F935-4690-B5BE-C6236233A74F}" dt="2024-05-17T01:46:11.924" v="681" actId="2696"/>
          <pc:sldLayoutMkLst>
            <pc:docMk/>
            <pc:sldMasterMk cId="2021271948" sldId="2147483963"/>
            <pc:sldLayoutMk cId="344517191" sldId="2147483998"/>
          </pc:sldLayoutMkLst>
        </pc:sldLayoutChg>
        <pc:sldLayoutChg chg="del">
          <pc:chgData name="Hiram Fleitas" userId="e10fcc43-9abd-4aad-af2d-b6bb7d9e18eb" providerId="ADAL" clId="{342AF9FA-F935-4690-B5BE-C6236233A74F}" dt="2024-05-17T01:36:33.011" v="642" actId="2696"/>
          <pc:sldLayoutMkLst>
            <pc:docMk/>
            <pc:sldMasterMk cId="2021271948" sldId="2147483963"/>
            <pc:sldLayoutMk cId="3539677794" sldId="2147483999"/>
          </pc:sldLayoutMkLst>
        </pc:sldLayoutChg>
        <pc:sldLayoutChg chg="del">
          <pc:chgData name="Hiram Fleitas" userId="e10fcc43-9abd-4aad-af2d-b6bb7d9e18eb" providerId="ADAL" clId="{342AF9FA-F935-4690-B5BE-C6236233A74F}" dt="2024-05-17T01:36:33.043" v="643" actId="2696"/>
          <pc:sldLayoutMkLst>
            <pc:docMk/>
            <pc:sldMasterMk cId="2021271948" sldId="2147483963"/>
            <pc:sldLayoutMk cId="3131953737" sldId="2147484000"/>
          </pc:sldLayoutMkLst>
        </pc:sldLayoutChg>
        <pc:sldLayoutChg chg="del">
          <pc:chgData name="Hiram Fleitas" userId="e10fcc43-9abd-4aad-af2d-b6bb7d9e18eb" providerId="ADAL" clId="{342AF9FA-F935-4690-B5BE-C6236233A74F}" dt="2024-05-17T01:36:33.247" v="644" actId="2696"/>
          <pc:sldLayoutMkLst>
            <pc:docMk/>
            <pc:sldMasterMk cId="2021271948" sldId="2147483963"/>
            <pc:sldLayoutMk cId="289212341" sldId="2147484001"/>
          </pc:sldLayoutMkLst>
        </pc:sldLayoutChg>
        <pc:sldLayoutChg chg="del">
          <pc:chgData name="Hiram Fleitas" userId="e10fcc43-9abd-4aad-af2d-b6bb7d9e18eb" providerId="ADAL" clId="{342AF9FA-F935-4690-B5BE-C6236233A74F}" dt="2024-05-17T01:46:11.932" v="682" actId="2696"/>
          <pc:sldLayoutMkLst>
            <pc:docMk/>
            <pc:sldMasterMk cId="2021271948" sldId="2147483963"/>
            <pc:sldLayoutMk cId="81168152" sldId="2147484002"/>
          </pc:sldLayoutMkLst>
        </pc:sldLayoutChg>
        <pc:sldLayoutChg chg="del">
          <pc:chgData name="Hiram Fleitas" userId="e10fcc43-9abd-4aad-af2d-b6bb7d9e18eb" providerId="ADAL" clId="{342AF9FA-F935-4690-B5BE-C6236233A74F}" dt="2024-05-17T01:46:11.942" v="683" actId="2696"/>
          <pc:sldLayoutMkLst>
            <pc:docMk/>
            <pc:sldMasterMk cId="2021271948" sldId="2147483963"/>
            <pc:sldLayoutMk cId="1690645544" sldId="2147484003"/>
          </pc:sldLayoutMkLst>
        </pc:sldLayoutChg>
        <pc:sldLayoutChg chg="del">
          <pc:chgData name="Hiram Fleitas" userId="e10fcc43-9abd-4aad-af2d-b6bb7d9e18eb" providerId="ADAL" clId="{342AF9FA-F935-4690-B5BE-C6236233A74F}" dt="2024-05-17T01:46:11.957" v="684" actId="2696"/>
          <pc:sldLayoutMkLst>
            <pc:docMk/>
            <pc:sldMasterMk cId="2021271948" sldId="2147483963"/>
            <pc:sldLayoutMk cId="28665535" sldId="2147484004"/>
          </pc:sldLayoutMkLst>
        </pc:sldLayoutChg>
        <pc:sldLayoutChg chg="del">
          <pc:chgData name="Hiram Fleitas" userId="e10fcc43-9abd-4aad-af2d-b6bb7d9e18eb" providerId="ADAL" clId="{342AF9FA-F935-4690-B5BE-C6236233A74F}" dt="2024-05-17T01:46:11.966" v="685" actId="2696"/>
          <pc:sldLayoutMkLst>
            <pc:docMk/>
            <pc:sldMasterMk cId="2021271948" sldId="2147483963"/>
            <pc:sldLayoutMk cId="1034978881" sldId="2147484005"/>
          </pc:sldLayoutMkLst>
        </pc:sldLayoutChg>
        <pc:sldLayoutChg chg="del">
          <pc:chgData name="Hiram Fleitas" userId="e10fcc43-9abd-4aad-af2d-b6bb7d9e18eb" providerId="ADAL" clId="{342AF9FA-F935-4690-B5BE-C6236233A74F}" dt="2024-05-17T01:46:11.974" v="686" actId="2696"/>
          <pc:sldLayoutMkLst>
            <pc:docMk/>
            <pc:sldMasterMk cId="2021271948" sldId="2147483963"/>
            <pc:sldLayoutMk cId="1088237276" sldId="2147484006"/>
          </pc:sldLayoutMkLst>
        </pc:sldLayoutChg>
        <pc:sldLayoutChg chg="del">
          <pc:chgData name="Hiram Fleitas" userId="e10fcc43-9abd-4aad-af2d-b6bb7d9e18eb" providerId="ADAL" clId="{342AF9FA-F935-4690-B5BE-C6236233A74F}" dt="2024-05-17T01:46:11.988" v="687" actId="2696"/>
          <pc:sldLayoutMkLst>
            <pc:docMk/>
            <pc:sldMasterMk cId="2021271948" sldId="2147483963"/>
            <pc:sldLayoutMk cId="1572407307" sldId="2147484007"/>
          </pc:sldLayoutMkLst>
        </pc:sldLayoutChg>
        <pc:sldLayoutChg chg="del">
          <pc:chgData name="Hiram Fleitas" userId="e10fcc43-9abd-4aad-af2d-b6bb7d9e18eb" providerId="ADAL" clId="{342AF9FA-F935-4690-B5BE-C6236233A74F}" dt="2024-05-17T01:46:11.998" v="688" actId="2696"/>
          <pc:sldLayoutMkLst>
            <pc:docMk/>
            <pc:sldMasterMk cId="2021271948" sldId="2147483963"/>
            <pc:sldLayoutMk cId="2108413" sldId="2147484008"/>
          </pc:sldLayoutMkLst>
        </pc:sldLayoutChg>
        <pc:sldLayoutChg chg="del">
          <pc:chgData name="Hiram Fleitas" userId="e10fcc43-9abd-4aad-af2d-b6bb7d9e18eb" providerId="ADAL" clId="{342AF9FA-F935-4690-B5BE-C6236233A74F}" dt="2024-05-17T01:46:12.008" v="689" actId="2696"/>
          <pc:sldLayoutMkLst>
            <pc:docMk/>
            <pc:sldMasterMk cId="2021271948" sldId="2147483963"/>
            <pc:sldLayoutMk cId="3671614752" sldId="2147484009"/>
          </pc:sldLayoutMkLst>
        </pc:sldLayoutChg>
        <pc:sldLayoutChg chg="del">
          <pc:chgData name="Hiram Fleitas" userId="e10fcc43-9abd-4aad-af2d-b6bb7d9e18eb" providerId="ADAL" clId="{342AF9FA-F935-4690-B5BE-C6236233A74F}" dt="2024-05-17T01:46:12.020" v="690" actId="2696"/>
          <pc:sldLayoutMkLst>
            <pc:docMk/>
            <pc:sldMasterMk cId="2021271948" sldId="2147483963"/>
            <pc:sldLayoutMk cId="173396329" sldId="2147484010"/>
          </pc:sldLayoutMkLst>
        </pc:sldLayoutChg>
        <pc:sldLayoutChg chg="del">
          <pc:chgData name="Hiram Fleitas" userId="e10fcc43-9abd-4aad-af2d-b6bb7d9e18eb" providerId="ADAL" clId="{342AF9FA-F935-4690-B5BE-C6236233A74F}" dt="2024-05-17T01:46:12.031" v="691" actId="2696"/>
          <pc:sldLayoutMkLst>
            <pc:docMk/>
            <pc:sldMasterMk cId="2021271948" sldId="2147483963"/>
            <pc:sldLayoutMk cId="2854081228" sldId="2147484011"/>
          </pc:sldLayoutMkLst>
        </pc:sldLayoutChg>
        <pc:sldLayoutChg chg="del">
          <pc:chgData name="Hiram Fleitas" userId="e10fcc43-9abd-4aad-af2d-b6bb7d9e18eb" providerId="ADAL" clId="{342AF9FA-F935-4690-B5BE-C6236233A74F}" dt="2024-05-17T01:46:12.041" v="692" actId="2696"/>
          <pc:sldLayoutMkLst>
            <pc:docMk/>
            <pc:sldMasterMk cId="2021271948" sldId="2147483963"/>
            <pc:sldLayoutMk cId="671641525" sldId="2147484012"/>
          </pc:sldLayoutMkLst>
        </pc:sldLayoutChg>
        <pc:sldLayoutChg chg="del">
          <pc:chgData name="Hiram Fleitas" userId="e10fcc43-9abd-4aad-af2d-b6bb7d9e18eb" providerId="ADAL" clId="{342AF9FA-F935-4690-B5BE-C6236233A74F}" dt="2024-05-17T01:46:12.055" v="693" actId="2696"/>
          <pc:sldLayoutMkLst>
            <pc:docMk/>
            <pc:sldMasterMk cId="2021271948" sldId="2147483963"/>
            <pc:sldLayoutMk cId="268017034" sldId="2147484013"/>
          </pc:sldLayoutMkLst>
        </pc:sldLayoutChg>
        <pc:sldLayoutChg chg="del">
          <pc:chgData name="Hiram Fleitas" userId="e10fcc43-9abd-4aad-af2d-b6bb7d9e18eb" providerId="ADAL" clId="{342AF9FA-F935-4690-B5BE-C6236233A74F}" dt="2024-05-17T01:46:12.063" v="694" actId="2696"/>
          <pc:sldLayoutMkLst>
            <pc:docMk/>
            <pc:sldMasterMk cId="2021271948" sldId="2147483963"/>
            <pc:sldLayoutMk cId="3069199214" sldId="2147484014"/>
          </pc:sldLayoutMkLst>
        </pc:sldLayoutChg>
        <pc:sldLayoutChg chg="del">
          <pc:chgData name="Hiram Fleitas" userId="e10fcc43-9abd-4aad-af2d-b6bb7d9e18eb" providerId="ADAL" clId="{342AF9FA-F935-4690-B5BE-C6236233A74F}" dt="2024-05-17T01:46:12.073" v="695" actId="2696"/>
          <pc:sldLayoutMkLst>
            <pc:docMk/>
            <pc:sldMasterMk cId="2021271948" sldId="2147483963"/>
            <pc:sldLayoutMk cId="2726518224" sldId="2147484015"/>
          </pc:sldLayoutMkLst>
        </pc:sldLayoutChg>
        <pc:sldLayoutChg chg="del">
          <pc:chgData name="Hiram Fleitas" userId="e10fcc43-9abd-4aad-af2d-b6bb7d9e18eb" providerId="ADAL" clId="{342AF9FA-F935-4690-B5BE-C6236233A74F}" dt="2024-05-17T01:46:12.086" v="696" actId="2696"/>
          <pc:sldLayoutMkLst>
            <pc:docMk/>
            <pc:sldMasterMk cId="2021271948" sldId="2147483963"/>
            <pc:sldLayoutMk cId="431063517" sldId="2147484016"/>
          </pc:sldLayoutMkLst>
        </pc:sldLayoutChg>
        <pc:sldLayoutChg chg="del">
          <pc:chgData name="Hiram Fleitas" userId="e10fcc43-9abd-4aad-af2d-b6bb7d9e18eb" providerId="ADAL" clId="{342AF9FA-F935-4690-B5BE-C6236233A74F}" dt="2024-05-17T01:36:41.423" v="645" actId="2696"/>
          <pc:sldLayoutMkLst>
            <pc:docMk/>
            <pc:sldMasterMk cId="2021271948" sldId="2147483963"/>
            <pc:sldLayoutMk cId="332871341" sldId="2147484017"/>
          </pc:sldLayoutMkLst>
        </pc:sldLayoutChg>
        <pc:sldLayoutChg chg="del">
          <pc:chgData name="Hiram Fleitas" userId="e10fcc43-9abd-4aad-af2d-b6bb7d9e18eb" providerId="ADAL" clId="{342AF9FA-F935-4690-B5BE-C6236233A74F}" dt="2024-05-17T01:46:12.095" v="697" actId="2696"/>
          <pc:sldLayoutMkLst>
            <pc:docMk/>
            <pc:sldMasterMk cId="2021271948" sldId="2147483963"/>
            <pc:sldLayoutMk cId="2286831411" sldId="2147484018"/>
          </pc:sldLayoutMkLst>
        </pc:sldLayoutChg>
        <pc:sldLayoutChg chg="del">
          <pc:chgData name="Hiram Fleitas" userId="e10fcc43-9abd-4aad-af2d-b6bb7d9e18eb" providerId="ADAL" clId="{342AF9FA-F935-4690-B5BE-C6236233A74F}" dt="2024-05-17T01:46:12.105" v="698" actId="2696"/>
          <pc:sldLayoutMkLst>
            <pc:docMk/>
            <pc:sldMasterMk cId="2021271948" sldId="2147483963"/>
            <pc:sldLayoutMk cId="542355528" sldId="2147484019"/>
          </pc:sldLayoutMkLst>
        </pc:sldLayoutChg>
        <pc:sldLayoutChg chg="del">
          <pc:chgData name="Hiram Fleitas" userId="e10fcc43-9abd-4aad-af2d-b6bb7d9e18eb" providerId="ADAL" clId="{342AF9FA-F935-4690-B5BE-C6236233A74F}" dt="2024-05-17T01:46:12.114" v="699" actId="2696"/>
          <pc:sldLayoutMkLst>
            <pc:docMk/>
            <pc:sldMasterMk cId="2021271948" sldId="2147483963"/>
            <pc:sldLayoutMk cId="855105164" sldId="2147484020"/>
          </pc:sldLayoutMkLst>
        </pc:sldLayoutChg>
        <pc:sldLayoutChg chg="del">
          <pc:chgData name="Hiram Fleitas" userId="e10fcc43-9abd-4aad-af2d-b6bb7d9e18eb" providerId="ADAL" clId="{342AF9FA-F935-4690-B5BE-C6236233A74F}" dt="2024-05-17T01:46:12.123" v="700" actId="2696"/>
          <pc:sldLayoutMkLst>
            <pc:docMk/>
            <pc:sldMasterMk cId="2021271948" sldId="2147483963"/>
            <pc:sldLayoutMk cId="3028980749" sldId="2147484021"/>
          </pc:sldLayoutMkLst>
        </pc:sldLayoutChg>
        <pc:sldLayoutChg chg="del">
          <pc:chgData name="Hiram Fleitas" userId="e10fcc43-9abd-4aad-af2d-b6bb7d9e18eb" providerId="ADAL" clId="{342AF9FA-F935-4690-B5BE-C6236233A74F}" dt="2024-05-17T01:46:12.130" v="701" actId="2696"/>
          <pc:sldLayoutMkLst>
            <pc:docMk/>
            <pc:sldMasterMk cId="2021271948" sldId="2147483963"/>
            <pc:sldLayoutMk cId="3899612278" sldId="2147484022"/>
          </pc:sldLayoutMkLst>
        </pc:sldLayoutChg>
        <pc:sldLayoutChg chg="del">
          <pc:chgData name="Hiram Fleitas" userId="e10fcc43-9abd-4aad-af2d-b6bb7d9e18eb" providerId="ADAL" clId="{342AF9FA-F935-4690-B5BE-C6236233A74F}" dt="2024-05-17T01:46:12.141" v="702" actId="2696"/>
          <pc:sldLayoutMkLst>
            <pc:docMk/>
            <pc:sldMasterMk cId="2021271948" sldId="2147483963"/>
            <pc:sldLayoutMk cId="1122860681" sldId="2147484023"/>
          </pc:sldLayoutMkLst>
        </pc:sldLayoutChg>
        <pc:sldLayoutChg chg="del">
          <pc:chgData name="Hiram Fleitas" userId="e10fcc43-9abd-4aad-af2d-b6bb7d9e18eb" providerId="ADAL" clId="{342AF9FA-F935-4690-B5BE-C6236233A74F}" dt="2024-05-17T01:46:12.148" v="703" actId="2696"/>
          <pc:sldLayoutMkLst>
            <pc:docMk/>
            <pc:sldMasterMk cId="2021271948" sldId="2147483963"/>
            <pc:sldLayoutMk cId="629255315" sldId="2147484024"/>
          </pc:sldLayoutMkLst>
        </pc:sldLayoutChg>
        <pc:sldLayoutChg chg="del">
          <pc:chgData name="Hiram Fleitas" userId="e10fcc43-9abd-4aad-af2d-b6bb7d9e18eb" providerId="ADAL" clId="{342AF9FA-F935-4690-B5BE-C6236233A74F}" dt="2024-05-17T01:46:12.156" v="704" actId="2696"/>
          <pc:sldLayoutMkLst>
            <pc:docMk/>
            <pc:sldMasterMk cId="2021271948" sldId="2147483963"/>
            <pc:sldLayoutMk cId="3324411102" sldId="2147484025"/>
          </pc:sldLayoutMkLst>
        </pc:sldLayoutChg>
        <pc:sldLayoutChg chg="del">
          <pc:chgData name="Hiram Fleitas" userId="e10fcc43-9abd-4aad-af2d-b6bb7d9e18eb" providerId="ADAL" clId="{342AF9FA-F935-4690-B5BE-C6236233A74F}" dt="2024-05-17T01:46:12.167" v="705" actId="2696"/>
          <pc:sldLayoutMkLst>
            <pc:docMk/>
            <pc:sldMasterMk cId="2021271948" sldId="2147483963"/>
            <pc:sldLayoutMk cId="2066654908" sldId="2147484026"/>
          </pc:sldLayoutMkLst>
        </pc:sldLayoutChg>
        <pc:sldLayoutChg chg="del">
          <pc:chgData name="Hiram Fleitas" userId="e10fcc43-9abd-4aad-af2d-b6bb7d9e18eb" providerId="ADAL" clId="{342AF9FA-F935-4690-B5BE-C6236233A74F}" dt="2024-05-17T01:46:12.169" v="706" actId="2696"/>
          <pc:sldLayoutMkLst>
            <pc:docMk/>
            <pc:sldMasterMk cId="2021271948" sldId="2147483963"/>
            <pc:sldLayoutMk cId="2616476478" sldId="2147484027"/>
          </pc:sldLayoutMkLst>
        </pc:sldLayoutChg>
        <pc:sldLayoutChg chg="del">
          <pc:chgData name="Hiram Fleitas" userId="e10fcc43-9abd-4aad-af2d-b6bb7d9e18eb" providerId="ADAL" clId="{342AF9FA-F935-4690-B5BE-C6236233A74F}" dt="2024-05-17T01:46:12.181" v="707" actId="2696"/>
          <pc:sldLayoutMkLst>
            <pc:docMk/>
            <pc:sldMasterMk cId="2021271948" sldId="2147483963"/>
            <pc:sldLayoutMk cId="3177982657" sldId="2147484028"/>
          </pc:sldLayoutMkLst>
        </pc:sldLayoutChg>
        <pc:sldLayoutChg chg="del">
          <pc:chgData name="Hiram Fleitas" userId="e10fcc43-9abd-4aad-af2d-b6bb7d9e18eb" providerId="ADAL" clId="{342AF9FA-F935-4690-B5BE-C6236233A74F}" dt="2024-05-17T01:46:12.191" v="708" actId="2696"/>
          <pc:sldLayoutMkLst>
            <pc:docMk/>
            <pc:sldMasterMk cId="2021271948" sldId="2147483963"/>
            <pc:sldLayoutMk cId="571714415" sldId="2147484029"/>
          </pc:sldLayoutMkLst>
        </pc:sldLayoutChg>
        <pc:sldLayoutChg chg="del">
          <pc:chgData name="Hiram Fleitas" userId="e10fcc43-9abd-4aad-af2d-b6bb7d9e18eb" providerId="ADAL" clId="{342AF9FA-F935-4690-B5BE-C6236233A74F}" dt="2024-05-17T01:46:11.867" v="676" actId="2696"/>
          <pc:sldLayoutMkLst>
            <pc:docMk/>
            <pc:sldMasterMk cId="2021271948" sldId="2147483963"/>
            <pc:sldLayoutMk cId="2039889443" sldId="2147484030"/>
          </pc:sldLayoutMkLst>
        </pc:sldLayoutChg>
        <pc:sldLayoutChg chg="del">
          <pc:chgData name="Hiram Fleitas" userId="e10fcc43-9abd-4aad-af2d-b6bb7d9e18eb" providerId="ADAL" clId="{342AF9FA-F935-4690-B5BE-C6236233A74F}" dt="2024-05-17T01:36:56.626" v="646" actId="2696"/>
          <pc:sldLayoutMkLst>
            <pc:docMk/>
            <pc:sldMasterMk cId="2021271948" sldId="2147483963"/>
            <pc:sldLayoutMk cId="2422041504" sldId="2147484031"/>
          </pc:sldLayoutMkLst>
        </pc:sldLayoutChg>
        <pc:sldLayoutChg chg="del">
          <pc:chgData name="Hiram Fleitas" userId="e10fcc43-9abd-4aad-af2d-b6bb7d9e18eb" providerId="ADAL" clId="{342AF9FA-F935-4690-B5BE-C6236233A74F}" dt="2024-05-17T01:36:59.073" v="647" actId="2696"/>
          <pc:sldLayoutMkLst>
            <pc:docMk/>
            <pc:sldMasterMk cId="2021271948" sldId="2147483963"/>
            <pc:sldLayoutMk cId="1498937605" sldId="2147484032"/>
          </pc:sldLayoutMkLst>
        </pc:sldLayoutChg>
        <pc:sldLayoutChg chg="del">
          <pc:chgData name="Hiram Fleitas" userId="e10fcc43-9abd-4aad-af2d-b6bb7d9e18eb" providerId="ADAL" clId="{342AF9FA-F935-4690-B5BE-C6236233A74F}" dt="2024-05-17T01:37:05.832" v="648" actId="2696"/>
          <pc:sldLayoutMkLst>
            <pc:docMk/>
            <pc:sldMasterMk cId="2021271948" sldId="2147483963"/>
            <pc:sldLayoutMk cId="171565630" sldId="2147484034"/>
          </pc:sldLayoutMkLst>
        </pc:sldLayoutChg>
        <pc:sldLayoutChg chg="del">
          <pc:chgData name="Hiram Fleitas" userId="e10fcc43-9abd-4aad-af2d-b6bb7d9e18eb" providerId="ADAL" clId="{342AF9FA-F935-4690-B5BE-C6236233A74F}" dt="2024-05-17T01:45:58.125" v="673" actId="2696"/>
          <pc:sldLayoutMkLst>
            <pc:docMk/>
            <pc:sldMasterMk cId="2021271948" sldId="2147483963"/>
            <pc:sldLayoutMk cId="2007685427" sldId="2147484035"/>
          </pc:sldLayoutMkLst>
        </pc:sldLayoutChg>
        <pc:sldLayoutChg chg="del">
          <pc:chgData name="Hiram Fleitas" userId="e10fcc43-9abd-4aad-af2d-b6bb7d9e18eb" providerId="ADAL" clId="{342AF9FA-F935-4690-B5BE-C6236233A74F}" dt="2024-05-17T01:45:58.137" v="674" actId="2696"/>
          <pc:sldLayoutMkLst>
            <pc:docMk/>
            <pc:sldMasterMk cId="2021271948" sldId="2147483963"/>
            <pc:sldLayoutMk cId="3137012016" sldId="2147484036"/>
          </pc:sldLayoutMkLst>
        </pc:sldLayoutChg>
        <pc:sldLayoutChg chg="del">
          <pc:chgData name="Hiram Fleitas" userId="e10fcc43-9abd-4aad-af2d-b6bb7d9e18eb" providerId="ADAL" clId="{342AF9FA-F935-4690-B5BE-C6236233A74F}" dt="2024-05-17T01:45:58.150" v="675" actId="2696"/>
          <pc:sldLayoutMkLst>
            <pc:docMk/>
            <pc:sldMasterMk cId="2021271948" sldId="2147483963"/>
            <pc:sldLayoutMk cId="1273118923" sldId="2147484037"/>
          </pc:sldLayoutMkLst>
        </pc:sldLayoutChg>
        <pc:sldLayoutChg chg="del">
          <pc:chgData name="Hiram Fleitas" userId="e10fcc43-9abd-4aad-af2d-b6bb7d9e18eb" providerId="ADAL" clId="{342AF9FA-F935-4690-B5BE-C6236233A74F}" dt="2024-05-17T01:45:58.108" v="672" actId="2696"/>
          <pc:sldLayoutMkLst>
            <pc:docMk/>
            <pc:sldMasterMk cId="2021271948" sldId="2147483963"/>
            <pc:sldLayoutMk cId="3693863794" sldId="2147484038"/>
          </pc:sldLayoutMkLst>
        </pc:sldLayoutChg>
        <pc:sldLayoutChg chg="del">
          <pc:chgData name="Hiram Fleitas" userId="e10fcc43-9abd-4aad-af2d-b6bb7d9e18eb" providerId="ADAL" clId="{342AF9FA-F935-4690-B5BE-C6236233A74F}" dt="2024-05-17T01:48:00.524" v="737" actId="2696"/>
          <pc:sldLayoutMkLst>
            <pc:docMk/>
            <pc:sldMasterMk cId="2021271948" sldId="2147483963"/>
            <pc:sldLayoutMk cId="3440657489" sldId="2147484039"/>
          </pc:sldLayoutMkLst>
        </pc:sldLayoutChg>
        <pc:sldLayoutChg chg="del">
          <pc:chgData name="Hiram Fleitas" userId="e10fcc43-9abd-4aad-af2d-b6bb7d9e18eb" providerId="ADAL" clId="{342AF9FA-F935-4690-B5BE-C6236233A74F}" dt="2024-05-17T01:48:00.505" v="736" actId="2696"/>
          <pc:sldLayoutMkLst>
            <pc:docMk/>
            <pc:sldMasterMk cId="2021271948" sldId="2147483963"/>
            <pc:sldLayoutMk cId="412053479" sldId="2147484040"/>
          </pc:sldLayoutMkLst>
        </pc:sldLayoutChg>
        <pc:sldLayoutChg chg="del">
          <pc:chgData name="Hiram Fleitas" userId="e10fcc43-9abd-4aad-af2d-b6bb7d9e18eb" providerId="ADAL" clId="{342AF9FA-F935-4690-B5BE-C6236233A74F}" dt="2024-05-17T00:18:16.684" v="443" actId="2696"/>
          <pc:sldLayoutMkLst>
            <pc:docMk/>
            <pc:sldMasterMk cId="2021271948" sldId="2147483963"/>
            <pc:sldLayoutMk cId="3585291883" sldId="2147484041"/>
          </pc:sldLayoutMkLst>
        </pc:sldLayoutChg>
        <pc:sldLayoutChg chg="add del">
          <pc:chgData name="Hiram Fleitas" userId="e10fcc43-9abd-4aad-af2d-b6bb7d9e18eb" providerId="ADAL" clId="{342AF9FA-F935-4690-B5BE-C6236233A74F}" dt="2024-05-17T01:30:24.545" v="561" actId="18676"/>
          <pc:sldLayoutMkLst>
            <pc:docMk/>
            <pc:sldMasterMk cId="2021271948" sldId="2147483963"/>
            <pc:sldLayoutMk cId="533895208" sldId="2147484198"/>
          </pc:sldLayoutMkLst>
        </pc:sldLayoutChg>
        <pc:sldLayoutChg chg="add del">
          <pc:chgData name="Hiram Fleitas" userId="e10fcc43-9abd-4aad-af2d-b6bb7d9e18eb" providerId="ADAL" clId="{342AF9FA-F935-4690-B5BE-C6236233A74F}" dt="2024-05-17T01:30:24.545" v="561" actId="18676"/>
          <pc:sldLayoutMkLst>
            <pc:docMk/>
            <pc:sldMasterMk cId="2021271948" sldId="2147483963"/>
            <pc:sldLayoutMk cId="1219836410" sldId="2147484199"/>
          </pc:sldLayoutMkLst>
        </pc:sldLayoutChg>
      </pc:sldMasterChg>
      <pc:sldMasterChg chg="addSldLayout delSldLayout modSldLayout">
        <pc:chgData name="Hiram Fleitas" userId="e10fcc43-9abd-4aad-af2d-b6bb7d9e18eb" providerId="ADAL" clId="{342AF9FA-F935-4690-B5BE-C6236233A74F}" dt="2024-05-17T02:03:15.875" v="865" actId="2696"/>
        <pc:sldMasterMkLst>
          <pc:docMk/>
          <pc:sldMasterMk cId="3040303474" sldId="2147484057"/>
        </pc:sldMasterMkLst>
        <pc:sldLayoutChg chg="del">
          <pc:chgData name="Hiram Fleitas" userId="e10fcc43-9abd-4aad-af2d-b6bb7d9e18eb" providerId="ADAL" clId="{342AF9FA-F935-4690-B5BE-C6236233A74F}" dt="2024-05-17T01:45:49.821" v="670" actId="2696"/>
          <pc:sldLayoutMkLst>
            <pc:docMk/>
            <pc:sldMasterMk cId="3040303474" sldId="2147484057"/>
            <pc:sldLayoutMk cId="179254696" sldId="2147484058"/>
          </pc:sldLayoutMkLst>
        </pc:sldLayoutChg>
        <pc:sldLayoutChg chg="del">
          <pc:chgData name="Hiram Fleitas" userId="e10fcc43-9abd-4aad-af2d-b6bb7d9e18eb" providerId="ADAL" clId="{342AF9FA-F935-4690-B5BE-C6236233A74F}" dt="2024-05-17T01:45:49.856" v="671" actId="2696"/>
          <pc:sldLayoutMkLst>
            <pc:docMk/>
            <pc:sldMasterMk cId="3040303474" sldId="2147484057"/>
            <pc:sldLayoutMk cId="558751392" sldId="2147484059"/>
          </pc:sldLayoutMkLst>
        </pc:sldLayoutChg>
        <pc:sldLayoutChg chg="del">
          <pc:chgData name="Hiram Fleitas" userId="e10fcc43-9abd-4aad-af2d-b6bb7d9e18eb" providerId="ADAL" clId="{342AF9FA-F935-4690-B5BE-C6236233A74F}" dt="2024-05-17T01:48:48.265" v="742" actId="2696"/>
          <pc:sldLayoutMkLst>
            <pc:docMk/>
            <pc:sldMasterMk cId="3040303474" sldId="2147484057"/>
            <pc:sldLayoutMk cId="1657326973" sldId="2147484068"/>
          </pc:sldLayoutMkLst>
        </pc:sldLayoutChg>
        <pc:sldLayoutChg chg="del">
          <pc:chgData name="Hiram Fleitas" userId="e10fcc43-9abd-4aad-af2d-b6bb7d9e18eb" providerId="ADAL" clId="{342AF9FA-F935-4690-B5BE-C6236233A74F}" dt="2024-05-17T01:48:50.057" v="743" actId="2696"/>
          <pc:sldLayoutMkLst>
            <pc:docMk/>
            <pc:sldMasterMk cId="3040303474" sldId="2147484057"/>
            <pc:sldLayoutMk cId="3742128406" sldId="2147484069"/>
          </pc:sldLayoutMkLst>
        </pc:sldLayoutChg>
        <pc:sldLayoutChg chg="del">
          <pc:chgData name="Hiram Fleitas" userId="e10fcc43-9abd-4aad-af2d-b6bb7d9e18eb" providerId="ADAL" clId="{342AF9FA-F935-4690-B5BE-C6236233A74F}" dt="2024-05-17T01:45:43.478" v="652" actId="2696"/>
          <pc:sldLayoutMkLst>
            <pc:docMk/>
            <pc:sldMasterMk cId="3040303474" sldId="2147484057"/>
            <pc:sldLayoutMk cId="1573361827" sldId="2147484076"/>
          </pc:sldLayoutMkLst>
        </pc:sldLayoutChg>
        <pc:sldLayoutChg chg="del">
          <pc:chgData name="Hiram Fleitas" userId="e10fcc43-9abd-4aad-af2d-b6bb7d9e18eb" providerId="ADAL" clId="{342AF9FA-F935-4690-B5BE-C6236233A74F}" dt="2024-05-17T01:45:43.491" v="653" actId="2696"/>
          <pc:sldLayoutMkLst>
            <pc:docMk/>
            <pc:sldMasterMk cId="3040303474" sldId="2147484057"/>
            <pc:sldLayoutMk cId="2344885328" sldId="2147484077"/>
          </pc:sldLayoutMkLst>
        </pc:sldLayoutChg>
        <pc:sldLayoutChg chg="del">
          <pc:chgData name="Hiram Fleitas" userId="e10fcc43-9abd-4aad-af2d-b6bb7d9e18eb" providerId="ADAL" clId="{342AF9FA-F935-4690-B5BE-C6236233A74F}" dt="2024-05-17T01:45:43.530" v="654" actId="2696"/>
          <pc:sldLayoutMkLst>
            <pc:docMk/>
            <pc:sldMasterMk cId="3040303474" sldId="2147484057"/>
            <pc:sldLayoutMk cId="3953412134" sldId="2147484078"/>
          </pc:sldLayoutMkLst>
        </pc:sldLayoutChg>
        <pc:sldLayoutChg chg="del">
          <pc:chgData name="Hiram Fleitas" userId="e10fcc43-9abd-4aad-af2d-b6bb7d9e18eb" providerId="ADAL" clId="{342AF9FA-F935-4690-B5BE-C6236233A74F}" dt="2024-05-17T01:45:43.545" v="655" actId="2696"/>
          <pc:sldLayoutMkLst>
            <pc:docMk/>
            <pc:sldMasterMk cId="3040303474" sldId="2147484057"/>
            <pc:sldLayoutMk cId="1964784089" sldId="2147484079"/>
          </pc:sldLayoutMkLst>
        </pc:sldLayoutChg>
        <pc:sldLayoutChg chg="del">
          <pc:chgData name="Hiram Fleitas" userId="e10fcc43-9abd-4aad-af2d-b6bb7d9e18eb" providerId="ADAL" clId="{342AF9FA-F935-4690-B5BE-C6236233A74F}" dt="2024-05-17T01:45:43.571" v="656" actId="2696"/>
          <pc:sldLayoutMkLst>
            <pc:docMk/>
            <pc:sldMasterMk cId="3040303474" sldId="2147484057"/>
            <pc:sldLayoutMk cId="2406525499" sldId="2147484080"/>
          </pc:sldLayoutMkLst>
        </pc:sldLayoutChg>
        <pc:sldLayoutChg chg="del">
          <pc:chgData name="Hiram Fleitas" userId="e10fcc43-9abd-4aad-af2d-b6bb7d9e18eb" providerId="ADAL" clId="{342AF9FA-F935-4690-B5BE-C6236233A74F}" dt="2024-05-17T01:45:43.587" v="657" actId="2696"/>
          <pc:sldLayoutMkLst>
            <pc:docMk/>
            <pc:sldMasterMk cId="3040303474" sldId="2147484057"/>
            <pc:sldLayoutMk cId="3257480758" sldId="2147484081"/>
          </pc:sldLayoutMkLst>
        </pc:sldLayoutChg>
        <pc:sldLayoutChg chg="del">
          <pc:chgData name="Hiram Fleitas" userId="e10fcc43-9abd-4aad-af2d-b6bb7d9e18eb" providerId="ADAL" clId="{342AF9FA-F935-4690-B5BE-C6236233A74F}" dt="2024-05-17T01:45:43.603" v="658" actId="2696"/>
          <pc:sldLayoutMkLst>
            <pc:docMk/>
            <pc:sldMasterMk cId="3040303474" sldId="2147484057"/>
            <pc:sldLayoutMk cId="752722904" sldId="2147484082"/>
          </pc:sldLayoutMkLst>
        </pc:sldLayoutChg>
        <pc:sldLayoutChg chg="del">
          <pc:chgData name="Hiram Fleitas" userId="e10fcc43-9abd-4aad-af2d-b6bb7d9e18eb" providerId="ADAL" clId="{342AF9FA-F935-4690-B5BE-C6236233A74F}" dt="2024-05-17T01:45:43.618" v="659" actId="2696"/>
          <pc:sldLayoutMkLst>
            <pc:docMk/>
            <pc:sldMasterMk cId="3040303474" sldId="2147484057"/>
            <pc:sldLayoutMk cId="981275706" sldId="2147484083"/>
          </pc:sldLayoutMkLst>
        </pc:sldLayoutChg>
        <pc:sldLayoutChg chg="del">
          <pc:chgData name="Hiram Fleitas" userId="e10fcc43-9abd-4aad-af2d-b6bb7d9e18eb" providerId="ADAL" clId="{342AF9FA-F935-4690-B5BE-C6236233A74F}" dt="2024-05-17T01:45:43.651" v="660" actId="2696"/>
          <pc:sldLayoutMkLst>
            <pc:docMk/>
            <pc:sldMasterMk cId="3040303474" sldId="2147484057"/>
            <pc:sldLayoutMk cId="3829794778" sldId="2147484084"/>
          </pc:sldLayoutMkLst>
        </pc:sldLayoutChg>
        <pc:sldLayoutChg chg="del">
          <pc:chgData name="Hiram Fleitas" userId="e10fcc43-9abd-4aad-af2d-b6bb7d9e18eb" providerId="ADAL" clId="{342AF9FA-F935-4690-B5BE-C6236233A74F}" dt="2024-05-17T01:45:43.666" v="661" actId="2696"/>
          <pc:sldLayoutMkLst>
            <pc:docMk/>
            <pc:sldMasterMk cId="3040303474" sldId="2147484057"/>
            <pc:sldLayoutMk cId="361510627" sldId="2147484085"/>
          </pc:sldLayoutMkLst>
        </pc:sldLayoutChg>
        <pc:sldLayoutChg chg="del">
          <pc:chgData name="Hiram Fleitas" userId="e10fcc43-9abd-4aad-af2d-b6bb7d9e18eb" providerId="ADAL" clId="{342AF9FA-F935-4690-B5BE-C6236233A74F}" dt="2024-05-17T01:45:43.700" v="662" actId="2696"/>
          <pc:sldLayoutMkLst>
            <pc:docMk/>
            <pc:sldMasterMk cId="3040303474" sldId="2147484057"/>
            <pc:sldLayoutMk cId="1861510227" sldId="2147484086"/>
          </pc:sldLayoutMkLst>
        </pc:sldLayoutChg>
        <pc:sldLayoutChg chg="del">
          <pc:chgData name="Hiram Fleitas" userId="e10fcc43-9abd-4aad-af2d-b6bb7d9e18eb" providerId="ADAL" clId="{342AF9FA-F935-4690-B5BE-C6236233A74F}" dt="2024-05-17T01:45:43.730" v="663" actId="2696"/>
          <pc:sldLayoutMkLst>
            <pc:docMk/>
            <pc:sldMasterMk cId="3040303474" sldId="2147484057"/>
            <pc:sldLayoutMk cId="3418153249" sldId="2147484087"/>
          </pc:sldLayoutMkLst>
        </pc:sldLayoutChg>
        <pc:sldLayoutChg chg="del">
          <pc:chgData name="Hiram Fleitas" userId="e10fcc43-9abd-4aad-af2d-b6bb7d9e18eb" providerId="ADAL" clId="{342AF9FA-F935-4690-B5BE-C6236233A74F}" dt="2024-05-17T01:45:43.751" v="664" actId="2696"/>
          <pc:sldLayoutMkLst>
            <pc:docMk/>
            <pc:sldMasterMk cId="3040303474" sldId="2147484057"/>
            <pc:sldLayoutMk cId="1298291520" sldId="2147484088"/>
          </pc:sldLayoutMkLst>
        </pc:sldLayoutChg>
        <pc:sldLayoutChg chg="del">
          <pc:chgData name="Hiram Fleitas" userId="e10fcc43-9abd-4aad-af2d-b6bb7d9e18eb" providerId="ADAL" clId="{342AF9FA-F935-4690-B5BE-C6236233A74F}" dt="2024-05-17T01:45:43.781" v="665" actId="2696"/>
          <pc:sldLayoutMkLst>
            <pc:docMk/>
            <pc:sldMasterMk cId="3040303474" sldId="2147484057"/>
            <pc:sldLayoutMk cId="2677543558" sldId="2147484089"/>
          </pc:sldLayoutMkLst>
        </pc:sldLayoutChg>
        <pc:sldLayoutChg chg="del">
          <pc:chgData name="Hiram Fleitas" userId="e10fcc43-9abd-4aad-af2d-b6bb7d9e18eb" providerId="ADAL" clId="{342AF9FA-F935-4690-B5BE-C6236233A74F}" dt="2024-05-17T01:45:43.825" v="666" actId="2696"/>
          <pc:sldLayoutMkLst>
            <pc:docMk/>
            <pc:sldMasterMk cId="3040303474" sldId="2147484057"/>
            <pc:sldLayoutMk cId="2618371932" sldId="2147484090"/>
          </pc:sldLayoutMkLst>
        </pc:sldLayoutChg>
        <pc:sldLayoutChg chg="del">
          <pc:chgData name="Hiram Fleitas" userId="e10fcc43-9abd-4aad-af2d-b6bb7d9e18eb" providerId="ADAL" clId="{342AF9FA-F935-4690-B5BE-C6236233A74F}" dt="2024-05-17T01:45:43.843" v="667" actId="2696"/>
          <pc:sldLayoutMkLst>
            <pc:docMk/>
            <pc:sldMasterMk cId="3040303474" sldId="2147484057"/>
            <pc:sldLayoutMk cId="2264809016" sldId="2147484091"/>
          </pc:sldLayoutMkLst>
        </pc:sldLayoutChg>
        <pc:sldLayoutChg chg="del">
          <pc:chgData name="Hiram Fleitas" userId="e10fcc43-9abd-4aad-af2d-b6bb7d9e18eb" providerId="ADAL" clId="{342AF9FA-F935-4690-B5BE-C6236233A74F}" dt="2024-05-17T01:45:43.873" v="668" actId="2696"/>
          <pc:sldLayoutMkLst>
            <pc:docMk/>
            <pc:sldMasterMk cId="3040303474" sldId="2147484057"/>
            <pc:sldLayoutMk cId="4079681027" sldId="2147484092"/>
          </pc:sldLayoutMkLst>
        </pc:sldLayoutChg>
        <pc:sldLayoutChg chg="del">
          <pc:chgData name="Hiram Fleitas" userId="e10fcc43-9abd-4aad-af2d-b6bb7d9e18eb" providerId="ADAL" clId="{342AF9FA-F935-4690-B5BE-C6236233A74F}" dt="2024-05-17T01:45:43.905" v="669" actId="2696"/>
          <pc:sldLayoutMkLst>
            <pc:docMk/>
            <pc:sldMasterMk cId="3040303474" sldId="2147484057"/>
            <pc:sldLayoutMk cId="3717692237" sldId="2147484093"/>
          </pc:sldLayoutMkLst>
        </pc:sldLayoutChg>
        <pc:sldLayoutChg chg="del">
          <pc:chgData name="Hiram Fleitas" userId="e10fcc43-9abd-4aad-af2d-b6bb7d9e18eb" providerId="ADAL" clId="{342AF9FA-F935-4690-B5BE-C6236233A74F}" dt="2024-05-17T01:55:37.508" v="794" actId="2696"/>
          <pc:sldLayoutMkLst>
            <pc:docMk/>
            <pc:sldMasterMk cId="3040303474" sldId="2147484057"/>
            <pc:sldLayoutMk cId="3580335445" sldId="2147484094"/>
          </pc:sldLayoutMkLst>
        </pc:sldLayoutChg>
        <pc:sldLayoutChg chg="del">
          <pc:chgData name="Hiram Fleitas" userId="e10fcc43-9abd-4aad-af2d-b6bb7d9e18eb" providerId="ADAL" clId="{342AF9FA-F935-4690-B5BE-C6236233A74F}" dt="2024-05-17T01:55:37.527" v="795" actId="2696"/>
          <pc:sldLayoutMkLst>
            <pc:docMk/>
            <pc:sldMasterMk cId="3040303474" sldId="2147484057"/>
            <pc:sldLayoutMk cId="2595461092" sldId="2147484095"/>
          </pc:sldLayoutMkLst>
        </pc:sldLayoutChg>
        <pc:sldLayoutChg chg="del">
          <pc:chgData name="Hiram Fleitas" userId="e10fcc43-9abd-4aad-af2d-b6bb7d9e18eb" providerId="ADAL" clId="{342AF9FA-F935-4690-B5BE-C6236233A74F}" dt="2024-05-17T01:49:30.895" v="748" actId="2696"/>
          <pc:sldLayoutMkLst>
            <pc:docMk/>
            <pc:sldMasterMk cId="3040303474" sldId="2147484057"/>
            <pc:sldLayoutMk cId="4097415511" sldId="2147484096"/>
          </pc:sldLayoutMkLst>
        </pc:sldLayoutChg>
        <pc:sldLayoutChg chg="del">
          <pc:chgData name="Hiram Fleitas" userId="e10fcc43-9abd-4aad-af2d-b6bb7d9e18eb" providerId="ADAL" clId="{342AF9FA-F935-4690-B5BE-C6236233A74F}" dt="2024-05-17T01:49:15.135" v="744" actId="2696"/>
          <pc:sldLayoutMkLst>
            <pc:docMk/>
            <pc:sldMasterMk cId="3040303474" sldId="2147484057"/>
            <pc:sldLayoutMk cId="2053632716" sldId="2147484097"/>
          </pc:sldLayoutMkLst>
        </pc:sldLayoutChg>
        <pc:sldLayoutChg chg="del">
          <pc:chgData name="Hiram Fleitas" userId="e10fcc43-9abd-4aad-af2d-b6bb7d9e18eb" providerId="ADAL" clId="{342AF9FA-F935-4690-B5BE-C6236233A74F}" dt="2024-05-17T01:49:18.637" v="745" actId="2696"/>
          <pc:sldLayoutMkLst>
            <pc:docMk/>
            <pc:sldMasterMk cId="3040303474" sldId="2147484057"/>
            <pc:sldLayoutMk cId="574191371" sldId="2147484098"/>
          </pc:sldLayoutMkLst>
        </pc:sldLayoutChg>
        <pc:sldLayoutChg chg="del">
          <pc:chgData name="Hiram Fleitas" userId="e10fcc43-9abd-4aad-af2d-b6bb7d9e18eb" providerId="ADAL" clId="{342AF9FA-F935-4690-B5BE-C6236233A74F}" dt="2024-05-17T01:49:23.678" v="746" actId="2696"/>
          <pc:sldLayoutMkLst>
            <pc:docMk/>
            <pc:sldMasterMk cId="3040303474" sldId="2147484057"/>
            <pc:sldLayoutMk cId="1465945053" sldId="2147484099"/>
          </pc:sldLayoutMkLst>
        </pc:sldLayoutChg>
        <pc:sldLayoutChg chg="del">
          <pc:chgData name="Hiram Fleitas" userId="e10fcc43-9abd-4aad-af2d-b6bb7d9e18eb" providerId="ADAL" clId="{342AF9FA-F935-4690-B5BE-C6236233A74F}" dt="2024-05-17T01:49:25.723" v="747" actId="2696"/>
          <pc:sldLayoutMkLst>
            <pc:docMk/>
            <pc:sldMasterMk cId="3040303474" sldId="2147484057"/>
            <pc:sldLayoutMk cId="650649816" sldId="2147484100"/>
          </pc:sldLayoutMkLst>
        </pc:sldLayoutChg>
        <pc:sldLayoutChg chg="del">
          <pc:chgData name="Hiram Fleitas" userId="e10fcc43-9abd-4aad-af2d-b6bb7d9e18eb" providerId="ADAL" clId="{342AF9FA-F935-4690-B5BE-C6236233A74F}" dt="2024-05-17T01:46:32.710" v="720" actId="2696"/>
          <pc:sldLayoutMkLst>
            <pc:docMk/>
            <pc:sldMasterMk cId="3040303474" sldId="2147484057"/>
            <pc:sldLayoutMk cId="1884838702" sldId="2147484101"/>
          </pc:sldLayoutMkLst>
        </pc:sldLayoutChg>
        <pc:sldLayoutChg chg="del">
          <pc:chgData name="Hiram Fleitas" userId="e10fcc43-9abd-4aad-af2d-b6bb7d9e18eb" providerId="ADAL" clId="{342AF9FA-F935-4690-B5BE-C6236233A74F}" dt="2024-05-17T01:46:32.696" v="719" actId="2696"/>
          <pc:sldLayoutMkLst>
            <pc:docMk/>
            <pc:sldMasterMk cId="3040303474" sldId="2147484057"/>
            <pc:sldLayoutMk cId="2004455343" sldId="2147484103"/>
          </pc:sldLayoutMkLst>
        </pc:sldLayoutChg>
        <pc:sldLayoutChg chg="del">
          <pc:chgData name="Hiram Fleitas" userId="e10fcc43-9abd-4aad-af2d-b6bb7d9e18eb" providerId="ADAL" clId="{342AF9FA-F935-4690-B5BE-C6236233A74F}" dt="2024-05-17T01:49:34.998" v="749" actId="2696"/>
          <pc:sldLayoutMkLst>
            <pc:docMk/>
            <pc:sldMasterMk cId="3040303474" sldId="2147484057"/>
            <pc:sldLayoutMk cId="1115550299" sldId="2147484106"/>
          </pc:sldLayoutMkLst>
        </pc:sldLayoutChg>
        <pc:sldLayoutChg chg="del">
          <pc:chgData name="Hiram Fleitas" userId="e10fcc43-9abd-4aad-af2d-b6bb7d9e18eb" providerId="ADAL" clId="{342AF9FA-F935-4690-B5BE-C6236233A74F}" dt="2024-05-17T01:49:38.244" v="750" actId="2696"/>
          <pc:sldLayoutMkLst>
            <pc:docMk/>
            <pc:sldMasterMk cId="3040303474" sldId="2147484057"/>
            <pc:sldLayoutMk cId="1829188881" sldId="2147484107"/>
          </pc:sldLayoutMkLst>
        </pc:sldLayoutChg>
        <pc:sldLayoutChg chg="del">
          <pc:chgData name="Hiram Fleitas" userId="e10fcc43-9abd-4aad-af2d-b6bb7d9e18eb" providerId="ADAL" clId="{342AF9FA-F935-4690-B5BE-C6236233A74F}" dt="2024-05-17T01:49:42.785" v="751" actId="2696"/>
          <pc:sldLayoutMkLst>
            <pc:docMk/>
            <pc:sldMasterMk cId="3040303474" sldId="2147484057"/>
            <pc:sldLayoutMk cId="157291686" sldId="2147484108"/>
          </pc:sldLayoutMkLst>
        </pc:sldLayoutChg>
        <pc:sldLayoutChg chg="del">
          <pc:chgData name="Hiram Fleitas" userId="e10fcc43-9abd-4aad-af2d-b6bb7d9e18eb" providerId="ADAL" clId="{342AF9FA-F935-4690-B5BE-C6236233A74F}" dt="2024-05-17T01:55:45.194" v="796" actId="2696"/>
          <pc:sldLayoutMkLst>
            <pc:docMk/>
            <pc:sldMasterMk cId="3040303474" sldId="2147484057"/>
            <pc:sldLayoutMk cId="3279783951" sldId="2147484111"/>
          </pc:sldLayoutMkLst>
        </pc:sldLayoutChg>
        <pc:sldLayoutChg chg="del">
          <pc:chgData name="Hiram Fleitas" userId="e10fcc43-9abd-4aad-af2d-b6bb7d9e18eb" providerId="ADAL" clId="{342AF9FA-F935-4690-B5BE-C6236233A74F}" dt="2024-05-17T02:03:15.875" v="865" actId="2696"/>
          <pc:sldLayoutMkLst>
            <pc:docMk/>
            <pc:sldMasterMk cId="3040303474" sldId="2147484057"/>
            <pc:sldLayoutMk cId="75202294" sldId="2147484112"/>
          </pc:sldLayoutMkLst>
        </pc:sldLayoutChg>
        <pc:sldLayoutChg chg="add del">
          <pc:chgData name="Hiram Fleitas" userId="e10fcc43-9abd-4aad-af2d-b6bb7d9e18eb" providerId="ADAL" clId="{342AF9FA-F935-4690-B5BE-C6236233A74F}" dt="2024-05-17T01:30:10.656" v="558" actId="18676"/>
          <pc:sldLayoutMkLst>
            <pc:docMk/>
            <pc:sldMasterMk cId="3040303474" sldId="2147484057"/>
            <pc:sldLayoutMk cId="3616270508" sldId="2147484113"/>
          </pc:sldLayoutMkLst>
        </pc:sldLayoutChg>
        <pc:sldLayoutChg chg="add del mod replId">
          <pc:chgData name="Hiram Fleitas" userId="e10fcc43-9abd-4aad-af2d-b6bb7d9e18eb" providerId="ADAL" clId="{342AF9FA-F935-4690-B5BE-C6236233A74F}" dt="2024-05-17T01:49:52.359" v="753" actId="2890"/>
          <pc:sldLayoutMkLst>
            <pc:docMk/>
            <pc:sldMasterMk cId="3040303474" sldId="2147484057"/>
            <pc:sldLayoutMk cId="1405485082" sldId="2147484199"/>
          </pc:sldLayoutMkLst>
        </pc:sldLayoutChg>
      </pc:sldMasterChg>
      <pc:sldMasterChg chg="del addSldLayout delSldLayout modSldLayout">
        <pc:chgData name="Hiram Fleitas" userId="e10fcc43-9abd-4aad-af2d-b6bb7d9e18eb" providerId="ADAL" clId="{342AF9FA-F935-4690-B5BE-C6236233A74F}" dt="2024-05-17T02:03:12.166" v="864" actId="2696"/>
        <pc:sldMasterMkLst>
          <pc:docMk/>
          <pc:sldMasterMk cId="1982622885" sldId="2147484114"/>
        </pc:sldMasterMkLst>
        <pc:sldLayoutChg chg="del">
          <pc:chgData name="Hiram Fleitas" userId="e10fcc43-9abd-4aad-af2d-b6bb7d9e18eb" providerId="ADAL" clId="{342AF9FA-F935-4690-B5BE-C6236233A74F}" dt="2024-05-17T01:56:18.199" v="798" actId="2696"/>
          <pc:sldLayoutMkLst>
            <pc:docMk/>
            <pc:sldMasterMk cId="1982622885" sldId="2147484114"/>
            <pc:sldLayoutMk cId="1830677021" sldId="2147484115"/>
          </pc:sldLayoutMkLst>
        </pc:sldLayoutChg>
        <pc:sldLayoutChg chg="del">
          <pc:chgData name="Hiram Fleitas" userId="e10fcc43-9abd-4aad-af2d-b6bb7d9e18eb" providerId="ADAL" clId="{342AF9FA-F935-4690-B5BE-C6236233A74F}" dt="2024-05-17T02:03:09.670" v="852" actId="2696"/>
          <pc:sldLayoutMkLst>
            <pc:docMk/>
            <pc:sldMasterMk cId="1982622885" sldId="2147484114"/>
            <pc:sldLayoutMk cId="3993077564" sldId="2147484116"/>
          </pc:sldLayoutMkLst>
        </pc:sldLayoutChg>
        <pc:sldLayoutChg chg="add del">
          <pc:chgData name="Hiram Fleitas" userId="e10fcc43-9abd-4aad-af2d-b6bb7d9e18eb" providerId="ADAL" clId="{342AF9FA-F935-4690-B5BE-C6236233A74F}" dt="2024-05-17T01:46:38.562" v="721" actId="2696"/>
          <pc:sldLayoutMkLst>
            <pc:docMk/>
            <pc:sldMasterMk cId="1982622885" sldId="2147484114"/>
            <pc:sldLayoutMk cId="3619436615" sldId="2147484117"/>
          </pc:sldLayoutMkLst>
        </pc:sldLayoutChg>
        <pc:sldLayoutChg chg="del">
          <pc:chgData name="Hiram Fleitas" userId="e10fcc43-9abd-4aad-af2d-b6bb7d9e18eb" providerId="ADAL" clId="{342AF9FA-F935-4690-B5BE-C6236233A74F}" dt="2024-05-17T01:56:23.709" v="799" actId="2696"/>
          <pc:sldLayoutMkLst>
            <pc:docMk/>
            <pc:sldMasterMk cId="1982622885" sldId="2147484114"/>
            <pc:sldLayoutMk cId="68589568" sldId="2147484118"/>
          </pc:sldLayoutMkLst>
        </pc:sldLayoutChg>
        <pc:sldLayoutChg chg="add del">
          <pc:chgData name="Hiram Fleitas" userId="e10fcc43-9abd-4aad-af2d-b6bb7d9e18eb" providerId="ADAL" clId="{342AF9FA-F935-4690-B5BE-C6236233A74F}" dt="2024-05-17T02:03:09.677" v="853" actId="2696"/>
          <pc:sldLayoutMkLst>
            <pc:docMk/>
            <pc:sldMasterMk cId="1982622885" sldId="2147484114"/>
            <pc:sldLayoutMk cId="3345727590" sldId="2147484119"/>
          </pc:sldLayoutMkLst>
        </pc:sldLayoutChg>
        <pc:sldLayoutChg chg="del">
          <pc:chgData name="Hiram Fleitas" userId="e10fcc43-9abd-4aad-af2d-b6bb7d9e18eb" providerId="ADAL" clId="{342AF9FA-F935-4690-B5BE-C6236233A74F}" dt="2024-05-17T02:03:09.677" v="854" actId="2696"/>
          <pc:sldLayoutMkLst>
            <pc:docMk/>
            <pc:sldMasterMk cId="1982622885" sldId="2147484114"/>
            <pc:sldLayoutMk cId="1306175983" sldId="2147484120"/>
          </pc:sldLayoutMkLst>
        </pc:sldLayoutChg>
        <pc:sldLayoutChg chg="addSp delSp add del mod">
          <pc:chgData name="Hiram Fleitas" userId="e10fcc43-9abd-4aad-af2d-b6bb7d9e18eb" providerId="ADAL" clId="{342AF9FA-F935-4690-B5BE-C6236233A74F}" dt="2024-05-17T01:46:42.958" v="722" actId="2696"/>
          <pc:sldLayoutMkLst>
            <pc:docMk/>
            <pc:sldMasterMk cId="1982622885" sldId="2147484114"/>
            <pc:sldLayoutMk cId="2385679664" sldId="2147484121"/>
          </pc:sldLayoutMkLst>
          <pc:picChg chg="add del">
            <ac:chgData name="Hiram Fleitas" userId="e10fcc43-9abd-4aad-af2d-b6bb7d9e18eb" providerId="ADAL" clId="{342AF9FA-F935-4690-B5BE-C6236233A74F}" dt="2024-05-17T01:33:47.972" v="627" actId="478"/>
            <ac:picMkLst>
              <pc:docMk/>
              <pc:sldMasterMk cId="1982622885" sldId="2147484114"/>
              <pc:sldLayoutMk cId="2385679664" sldId="2147484121"/>
              <ac:picMk id="24" creationId="{30981612-B8FF-053B-8A01-891114FE7DEB}"/>
            </ac:picMkLst>
          </pc:picChg>
        </pc:sldLayoutChg>
        <pc:sldLayoutChg chg="del">
          <pc:chgData name="Hiram Fleitas" userId="e10fcc43-9abd-4aad-af2d-b6bb7d9e18eb" providerId="ADAL" clId="{342AF9FA-F935-4690-B5BE-C6236233A74F}" dt="2024-05-17T02:03:09.693" v="855" actId="2696"/>
          <pc:sldLayoutMkLst>
            <pc:docMk/>
            <pc:sldMasterMk cId="1982622885" sldId="2147484114"/>
            <pc:sldLayoutMk cId="2339391591" sldId="2147484122"/>
          </pc:sldLayoutMkLst>
        </pc:sldLayoutChg>
        <pc:sldLayoutChg chg="del">
          <pc:chgData name="Hiram Fleitas" userId="e10fcc43-9abd-4aad-af2d-b6bb7d9e18eb" providerId="ADAL" clId="{342AF9FA-F935-4690-B5BE-C6236233A74F}" dt="2024-05-17T02:03:09.693" v="856" actId="2696"/>
          <pc:sldLayoutMkLst>
            <pc:docMk/>
            <pc:sldMasterMk cId="1982622885" sldId="2147484114"/>
            <pc:sldLayoutMk cId="2028350301" sldId="2147484123"/>
          </pc:sldLayoutMkLst>
        </pc:sldLayoutChg>
        <pc:sldLayoutChg chg="del">
          <pc:chgData name="Hiram Fleitas" userId="e10fcc43-9abd-4aad-af2d-b6bb7d9e18eb" providerId="ADAL" clId="{342AF9FA-F935-4690-B5BE-C6236233A74F}" dt="2024-05-17T02:03:09.706" v="857" actId="2696"/>
          <pc:sldLayoutMkLst>
            <pc:docMk/>
            <pc:sldMasterMk cId="1982622885" sldId="2147484114"/>
            <pc:sldLayoutMk cId="1820938368" sldId="2147484124"/>
          </pc:sldLayoutMkLst>
        </pc:sldLayoutChg>
        <pc:sldLayoutChg chg="del">
          <pc:chgData name="Hiram Fleitas" userId="e10fcc43-9abd-4aad-af2d-b6bb7d9e18eb" providerId="ADAL" clId="{342AF9FA-F935-4690-B5BE-C6236233A74F}" dt="2024-05-17T02:03:09.715" v="858" actId="2696"/>
          <pc:sldLayoutMkLst>
            <pc:docMk/>
            <pc:sldMasterMk cId="1982622885" sldId="2147484114"/>
            <pc:sldLayoutMk cId="2973679149" sldId="2147484125"/>
          </pc:sldLayoutMkLst>
        </pc:sldLayoutChg>
        <pc:sldLayoutChg chg="del">
          <pc:chgData name="Hiram Fleitas" userId="e10fcc43-9abd-4aad-af2d-b6bb7d9e18eb" providerId="ADAL" clId="{342AF9FA-F935-4690-B5BE-C6236233A74F}" dt="2024-05-17T02:03:09.720" v="859" actId="2696"/>
          <pc:sldLayoutMkLst>
            <pc:docMk/>
            <pc:sldMasterMk cId="1982622885" sldId="2147484114"/>
            <pc:sldLayoutMk cId="858868049" sldId="2147484126"/>
          </pc:sldLayoutMkLst>
        </pc:sldLayoutChg>
        <pc:sldLayoutChg chg="del">
          <pc:chgData name="Hiram Fleitas" userId="e10fcc43-9abd-4aad-af2d-b6bb7d9e18eb" providerId="ADAL" clId="{342AF9FA-F935-4690-B5BE-C6236233A74F}" dt="2024-05-17T02:03:09.724" v="860" actId="2696"/>
          <pc:sldLayoutMkLst>
            <pc:docMk/>
            <pc:sldMasterMk cId="1982622885" sldId="2147484114"/>
            <pc:sldLayoutMk cId="559823559" sldId="2147484127"/>
          </pc:sldLayoutMkLst>
        </pc:sldLayoutChg>
        <pc:sldLayoutChg chg="del">
          <pc:chgData name="Hiram Fleitas" userId="e10fcc43-9abd-4aad-af2d-b6bb7d9e18eb" providerId="ADAL" clId="{342AF9FA-F935-4690-B5BE-C6236233A74F}" dt="2024-05-17T02:03:09.724" v="861" actId="2696"/>
          <pc:sldLayoutMkLst>
            <pc:docMk/>
            <pc:sldMasterMk cId="1982622885" sldId="2147484114"/>
            <pc:sldLayoutMk cId="1449308258" sldId="2147484128"/>
          </pc:sldLayoutMkLst>
        </pc:sldLayoutChg>
        <pc:sldLayoutChg chg="del">
          <pc:chgData name="Hiram Fleitas" userId="e10fcc43-9abd-4aad-af2d-b6bb7d9e18eb" providerId="ADAL" clId="{342AF9FA-F935-4690-B5BE-C6236233A74F}" dt="2024-05-17T01:56:53.333" v="800" actId="2696"/>
          <pc:sldLayoutMkLst>
            <pc:docMk/>
            <pc:sldMasterMk cId="1982622885" sldId="2147484114"/>
            <pc:sldLayoutMk cId="2254492949" sldId="2147484129"/>
          </pc:sldLayoutMkLst>
        </pc:sldLayoutChg>
        <pc:sldLayoutChg chg="del">
          <pc:chgData name="Hiram Fleitas" userId="e10fcc43-9abd-4aad-af2d-b6bb7d9e18eb" providerId="ADAL" clId="{342AF9FA-F935-4690-B5BE-C6236233A74F}" dt="2024-05-17T01:56:53.348" v="801" actId="2696"/>
          <pc:sldLayoutMkLst>
            <pc:docMk/>
            <pc:sldMasterMk cId="1982622885" sldId="2147484114"/>
            <pc:sldLayoutMk cId="88022380" sldId="2147484130"/>
          </pc:sldLayoutMkLst>
        </pc:sldLayoutChg>
        <pc:sldLayoutChg chg="del">
          <pc:chgData name="Hiram Fleitas" userId="e10fcc43-9abd-4aad-af2d-b6bb7d9e18eb" providerId="ADAL" clId="{342AF9FA-F935-4690-B5BE-C6236233A74F}" dt="2024-05-17T01:56:53.364" v="802" actId="2696"/>
          <pc:sldLayoutMkLst>
            <pc:docMk/>
            <pc:sldMasterMk cId="1982622885" sldId="2147484114"/>
            <pc:sldLayoutMk cId="3270789544" sldId="2147484131"/>
          </pc:sldLayoutMkLst>
        </pc:sldLayoutChg>
        <pc:sldLayoutChg chg="del">
          <pc:chgData name="Hiram Fleitas" userId="e10fcc43-9abd-4aad-af2d-b6bb7d9e18eb" providerId="ADAL" clId="{342AF9FA-F935-4690-B5BE-C6236233A74F}" dt="2024-05-17T01:56:53.396" v="803" actId="2696"/>
          <pc:sldLayoutMkLst>
            <pc:docMk/>
            <pc:sldMasterMk cId="1982622885" sldId="2147484114"/>
            <pc:sldLayoutMk cId="1256399010" sldId="2147484132"/>
          </pc:sldLayoutMkLst>
        </pc:sldLayoutChg>
        <pc:sldLayoutChg chg="del">
          <pc:chgData name="Hiram Fleitas" userId="e10fcc43-9abd-4aad-af2d-b6bb7d9e18eb" providerId="ADAL" clId="{342AF9FA-F935-4690-B5BE-C6236233A74F}" dt="2024-05-17T01:56:53.433" v="804" actId="2696"/>
          <pc:sldLayoutMkLst>
            <pc:docMk/>
            <pc:sldMasterMk cId="1982622885" sldId="2147484114"/>
            <pc:sldLayoutMk cId="903325044" sldId="2147484133"/>
          </pc:sldLayoutMkLst>
        </pc:sldLayoutChg>
        <pc:sldLayoutChg chg="del">
          <pc:chgData name="Hiram Fleitas" userId="e10fcc43-9abd-4aad-af2d-b6bb7d9e18eb" providerId="ADAL" clId="{342AF9FA-F935-4690-B5BE-C6236233A74F}" dt="2024-05-17T01:56:53.460" v="805" actId="2696"/>
          <pc:sldLayoutMkLst>
            <pc:docMk/>
            <pc:sldMasterMk cId="1982622885" sldId="2147484114"/>
            <pc:sldLayoutMk cId="3025939179" sldId="2147484134"/>
          </pc:sldLayoutMkLst>
        </pc:sldLayoutChg>
        <pc:sldLayoutChg chg="del">
          <pc:chgData name="Hiram Fleitas" userId="e10fcc43-9abd-4aad-af2d-b6bb7d9e18eb" providerId="ADAL" clId="{342AF9FA-F935-4690-B5BE-C6236233A74F}" dt="2024-05-17T01:56:53.507" v="806" actId="2696"/>
          <pc:sldLayoutMkLst>
            <pc:docMk/>
            <pc:sldMasterMk cId="1982622885" sldId="2147484114"/>
            <pc:sldLayoutMk cId="2521800405" sldId="2147484135"/>
          </pc:sldLayoutMkLst>
        </pc:sldLayoutChg>
        <pc:sldLayoutChg chg="del">
          <pc:chgData name="Hiram Fleitas" userId="e10fcc43-9abd-4aad-af2d-b6bb7d9e18eb" providerId="ADAL" clId="{342AF9FA-F935-4690-B5BE-C6236233A74F}" dt="2024-05-17T01:56:53.523" v="807" actId="2696"/>
          <pc:sldLayoutMkLst>
            <pc:docMk/>
            <pc:sldMasterMk cId="1982622885" sldId="2147484114"/>
            <pc:sldLayoutMk cId="3480801867" sldId="2147484136"/>
          </pc:sldLayoutMkLst>
        </pc:sldLayoutChg>
        <pc:sldLayoutChg chg="del">
          <pc:chgData name="Hiram Fleitas" userId="e10fcc43-9abd-4aad-af2d-b6bb7d9e18eb" providerId="ADAL" clId="{342AF9FA-F935-4690-B5BE-C6236233A74F}" dt="2024-05-17T01:56:53.539" v="808" actId="2696"/>
          <pc:sldLayoutMkLst>
            <pc:docMk/>
            <pc:sldMasterMk cId="1982622885" sldId="2147484114"/>
            <pc:sldLayoutMk cId="1611024234" sldId="2147484137"/>
          </pc:sldLayoutMkLst>
        </pc:sldLayoutChg>
        <pc:sldLayoutChg chg="del">
          <pc:chgData name="Hiram Fleitas" userId="e10fcc43-9abd-4aad-af2d-b6bb7d9e18eb" providerId="ADAL" clId="{342AF9FA-F935-4690-B5BE-C6236233A74F}" dt="2024-05-17T01:56:53.555" v="809" actId="2696"/>
          <pc:sldLayoutMkLst>
            <pc:docMk/>
            <pc:sldMasterMk cId="1982622885" sldId="2147484114"/>
            <pc:sldLayoutMk cId="4158642801" sldId="2147484138"/>
          </pc:sldLayoutMkLst>
        </pc:sldLayoutChg>
        <pc:sldLayoutChg chg="del">
          <pc:chgData name="Hiram Fleitas" userId="e10fcc43-9abd-4aad-af2d-b6bb7d9e18eb" providerId="ADAL" clId="{342AF9FA-F935-4690-B5BE-C6236233A74F}" dt="2024-05-17T01:56:53.571" v="810" actId="2696"/>
          <pc:sldLayoutMkLst>
            <pc:docMk/>
            <pc:sldMasterMk cId="1982622885" sldId="2147484114"/>
            <pc:sldLayoutMk cId="4268134198" sldId="2147484139"/>
          </pc:sldLayoutMkLst>
        </pc:sldLayoutChg>
        <pc:sldLayoutChg chg="del">
          <pc:chgData name="Hiram Fleitas" userId="e10fcc43-9abd-4aad-af2d-b6bb7d9e18eb" providerId="ADAL" clId="{342AF9FA-F935-4690-B5BE-C6236233A74F}" dt="2024-05-17T01:56:53.587" v="811" actId="2696"/>
          <pc:sldLayoutMkLst>
            <pc:docMk/>
            <pc:sldMasterMk cId="1982622885" sldId="2147484114"/>
            <pc:sldLayoutMk cId="3940176864" sldId="2147484140"/>
          </pc:sldLayoutMkLst>
        </pc:sldLayoutChg>
        <pc:sldLayoutChg chg="del">
          <pc:chgData name="Hiram Fleitas" userId="e10fcc43-9abd-4aad-af2d-b6bb7d9e18eb" providerId="ADAL" clId="{342AF9FA-F935-4690-B5BE-C6236233A74F}" dt="2024-05-17T01:56:53.605" v="812" actId="2696"/>
          <pc:sldLayoutMkLst>
            <pc:docMk/>
            <pc:sldMasterMk cId="1982622885" sldId="2147484114"/>
            <pc:sldLayoutMk cId="1138466165" sldId="2147484141"/>
          </pc:sldLayoutMkLst>
        </pc:sldLayoutChg>
        <pc:sldLayoutChg chg="del">
          <pc:chgData name="Hiram Fleitas" userId="e10fcc43-9abd-4aad-af2d-b6bb7d9e18eb" providerId="ADAL" clId="{342AF9FA-F935-4690-B5BE-C6236233A74F}" dt="2024-05-17T01:56:53.619" v="813" actId="2696"/>
          <pc:sldLayoutMkLst>
            <pc:docMk/>
            <pc:sldMasterMk cId="1982622885" sldId="2147484114"/>
            <pc:sldLayoutMk cId="3087083952" sldId="2147484142"/>
          </pc:sldLayoutMkLst>
        </pc:sldLayoutChg>
        <pc:sldLayoutChg chg="del">
          <pc:chgData name="Hiram Fleitas" userId="e10fcc43-9abd-4aad-af2d-b6bb7d9e18eb" providerId="ADAL" clId="{342AF9FA-F935-4690-B5BE-C6236233A74F}" dt="2024-05-17T01:50:21.161" v="755" actId="2696"/>
          <pc:sldLayoutMkLst>
            <pc:docMk/>
            <pc:sldMasterMk cId="1982622885" sldId="2147484114"/>
            <pc:sldLayoutMk cId="2047580526" sldId="2147484143"/>
          </pc:sldLayoutMkLst>
        </pc:sldLayoutChg>
        <pc:sldLayoutChg chg="del">
          <pc:chgData name="Hiram Fleitas" userId="e10fcc43-9abd-4aad-af2d-b6bb7d9e18eb" providerId="ADAL" clId="{342AF9FA-F935-4690-B5BE-C6236233A74F}" dt="2024-05-17T01:50:21.169" v="756" actId="2696"/>
          <pc:sldLayoutMkLst>
            <pc:docMk/>
            <pc:sldMasterMk cId="1982622885" sldId="2147484114"/>
            <pc:sldLayoutMk cId="522269634" sldId="2147484144"/>
          </pc:sldLayoutMkLst>
        </pc:sldLayoutChg>
        <pc:sldLayoutChg chg="del">
          <pc:chgData name="Hiram Fleitas" userId="e10fcc43-9abd-4aad-af2d-b6bb7d9e18eb" providerId="ADAL" clId="{342AF9FA-F935-4690-B5BE-C6236233A74F}" dt="2024-05-17T01:50:21.176" v="757" actId="2696"/>
          <pc:sldLayoutMkLst>
            <pc:docMk/>
            <pc:sldMasterMk cId="1982622885" sldId="2147484114"/>
            <pc:sldLayoutMk cId="4178494627" sldId="2147484145"/>
          </pc:sldLayoutMkLst>
        </pc:sldLayoutChg>
        <pc:sldLayoutChg chg="del">
          <pc:chgData name="Hiram Fleitas" userId="e10fcc43-9abd-4aad-af2d-b6bb7d9e18eb" providerId="ADAL" clId="{342AF9FA-F935-4690-B5BE-C6236233A74F}" dt="2024-05-17T01:50:21.187" v="758" actId="2696"/>
          <pc:sldLayoutMkLst>
            <pc:docMk/>
            <pc:sldMasterMk cId="1982622885" sldId="2147484114"/>
            <pc:sldLayoutMk cId="995186353" sldId="2147484146"/>
          </pc:sldLayoutMkLst>
        </pc:sldLayoutChg>
        <pc:sldLayoutChg chg="del">
          <pc:chgData name="Hiram Fleitas" userId="e10fcc43-9abd-4aad-af2d-b6bb7d9e18eb" providerId="ADAL" clId="{342AF9FA-F935-4690-B5BE-C6236233A74F}" dt="2024-05-17T01:50:21.194" v="759" actId="2696"/>
          <pc:sldLayoutMkLst>
            <pc:docMk/>
            <pc:sldMasterMk cId="1982622885" sldId="2147484114"/>
            <pc:sldLayoutMk cId="3427930013" sldId="2147484147"/>
          </pc:sldLayoutMkLst>
        </pc:sldLayoutChg>
        <pc:sldLayoutChg chg="del">
          <pc:chgData name="Hiram Fleitas" userId="e10fcc43-9abd-4aad-af2d-b6bb7d9e18eb" providerId="ADAL" clId="{342AF9FA-F935-4690-B5BE-C6236233A74F}" dt="2024-05-17T01:50:21.196" v="760" actId="2696"/>
          <pc:sldLayoutMkLst>
            <pc:docMk/>
            <pc:sldMasterMk cId="1982622885" sldId="2147484114"/>
            <pc:sldLayoutMk cId="3227280045" sldId="2147484148"/>
          </pc:sldLayoutMkLst>
        </pc:sldLayoutChg>
        <pc:sldLayoutChg chg="del">
          <pc:chgData name="Hiram Fleitas" userId="e10fcc43-9abd-4aad-af2d-b6bb7d9e18eb" providerId="ADAL" clId="{342AF9FA-F935-4690-B5BE-C6236233A74F}" dt="2024-05-17T01:50:21.211" v="761" actId="2696"/>
          <pc:sldLayoutMkLst>
            <pc:docMk/>
            <pc:sldMasterMk cId="1982622885" sldId="2147484114"/>
            <pc:sldLayoutMk cId="1030659512" sldId="2147484149"/>
          </pc:sldLayoutMkLst>
        </pc:sldLayoutChg>
        <pc:sldLayoutChg chg="del">
          <pc:chgData name="Hiram Fleitas" userId="e10fcc43-9abd-4aad-af2d-b6bb7d9e18eb" providerId="ADAL" clId="{342AF9FA-F935-4690-B5BE-C6236233A74F}" dt="2024-05-17T01:50:21.135" v="754" actId="2696"/>
          <pc:sldLayoutMkLst>
            <pc:docMk/>
            <pc:sldMasterMk cId="1982622885" sldId="2147484114"/>
            <pc:sldLayoutMk cId="1410941658" sldId="2147484150"/>
          </pc:sldLayoutMkLst>
        </pc:sldLayoutChg>
        <pc:sldLayoutChg chg="del">
          <pc:chgData name="Hiram Fleitas" userId="e10fcc43-9abd-4aad-af2d-b6bb7d9e18eb" providerId="ADAL" clId="{342AF9FA-F935-4690-B5BE-C6236233A74F}" dt="2024-05-17T01:50:30.762" v="762" actId="2696"/>
          <pc:sldLayoutMkLst>
            <pc:docMk/>
            <pc:sldMasterMk cId="1982622885" sldId="2147484114"/>
            <pc:sldLayoutMk cId="1257691445" sldId="2147484151"/>
          </pc:sldLayoutMkLst>
        </pc:sldLayoutChg>
        <pc:sldLayoutChg chg="add del">
          <pc:chgData name="Hiram Fleitas" userId="e10fcc43-9abd-4aad-af2d-b6bb7d9e18eb" providerId="ADAL" clId="{342AF9FA-F935-4690-B5BE-C6236233A74F}" dt="2024-05-17T01:46:49.345" v="723" actId="2696"/>
          <pc:sldLayoutMkLst>
            <pc:docMk/>
            <pc:sldMasterMk cId="1982622885" sldId="2147484114"/>
            <pc:sldLayoutMk cId="600402269" sldId="2147484152"/>
          </pc:sldLayoutMkLst>
        </pc:sldLayoutChg>
        <pc:sldLayoutChg chg="del">
          <pc:chgData name="Hiram Fleitas" userId="e10fcc43-9abd-4aad-af2d-b6bb7d9e18eb" providerId="ADAL" clId="{342AF9FA-F935-4690-B5BE-C6236233A74F}" dt="2024-05-17T01:56:53.635" v="814" actId="2696"/>
          <pc:sldLayoutMkLst>
            <pc:docMk/>
            <pc:sldMasterMk cId="1982622885" sldId="2147484114"/>
            <pc:sldLayoutMk cId="1174750199" sldId="2147484153"/>
          </pc:sldLayoutMkLst>
        </pc:sldLayoutChg>
        <pc:sldLayoutChg chg="del">
          <pc:chgData name="Hiram Fleitas" userId="e10fcc43-9abd-4aad-af2d-b6bb7d9e18eb" providerId="ADAL" clId="{342AF9FA-F935-4690-B5BE-C6236233A74F}" dt="2024-05-17T01:56:53.651" v="815" actId="2696"/>
          <pc:sldLayoutMkLst>
            <pc:docMk/>
            <pc:sldMasterMk cId="1982622885" sldId="2147484114"/>
            <pc:sldLayoutMk cId="203775968" sldId="2147484154"/>
          </pc:sldLayoutMkLst>
        </pc:sldLayoutChg>
        <pc:sldLayoutChg chg="del">
          <pc:chgData name="Hiram Fleitas" userId="e10fcc43-9abd-4aad-af2d-b6bb7d9e18eb" providerId="ADAL" clId="{342AF9FA-F935-4690-B5BE-C6236233A74F}" dt="2024-05-17T01:56:53.663" v="816" actId="2696"/>
          <pc:sldLayoutMkLst>
            <pc:docMk/>
            <pc:sldMasterMk cId="1982622885" sldId="2147484114"/>
            <pc:sldLayoutMk cId="1178877112" sldId="2147484155"/>
          </pc:sldLayoutMkLst>
        </pc:sldLayoutChg>
        <pc:sldLayoutChg chg="del">
          <pc:chgData name="Hiram Fleitas" userId="e10fcc43-9abd-4aad-af2d-b6bb7d9e18eb" providerId="ADAL" clId="{342AF9FA-F935-4690-B5BE-C6236233A74F}" dt="2024-05-17T01:56:53.674" v="817" actId="2696"/>
          <pc:sldLayoutMkLst>
            <pc:docMk/>
            <pc:sldMasterMk cId="1982622885" sldId="2147484114"/>
            <pc:sldLayoutMk cId="2688754642" sldId="2147484156"/>
          </pc:sldLayoutMkLst>
        </pc:sldLayoutChg>
        <pc:sldLayoutChg chg="del">
          <pc:chgData name="Hiram Fleitas" userId="e10fcc43-9abd-4aad-af2d-b6bb7d9e18eb" providerId="ADAL" clId="{342AF9FA-F935-4690-B5BE-C6236233A74F}" dt="2024-05-17T01:50:49.692" v="763" actId="2696"/>
          <pc:sldLayoutMkLst>
            <pc:docMk/>
            <pc:sldMasterMk cId="1982622885" sldId="2147484114"/>
            <pc:sldLayoutMk cId="3040707668" sldId="2147484157"/>
          </pc:sldLayoutMkLst>
        </pc:sldLayoutChg>
        <pc:sldLayoutChg chg="del">
          <pc:chgData name="Hiram Fleitas" userId="e10fcc43-9abd-4aad-af2d-b6bb7d9e18eb" providerId="ADAL" clId="{342AF9FA-F935-4690-B5BE-C6236233A74F}" dt="2024-05-17T01:56:53.682" v="818" actId="2696"/>
          <pc:sldLayoutMkLst>
            <pc:docMk/>
            <pc:sldMasterMk cId="1982622885" sldId="2147484114"/>
            <pc:sldLayoutMk cId="21490390" sldId="2147484158"/>
          </pc:sldLayoutMkLst>
        </pc:sldLayoutChg>
        <pc:sldLayoutChg chg="del">
          <pc:chgData name="Hiram Fleitas" userId="e10fcc43-9abd-4aad-af2d-b6bb7d9e18eb" providerId="ADAL" clId="{342AF9FA-F935-4690-B5BE-C6236233A74F}" dt="2024-05-17T01:56:53.700" v="819" actId="2696"/>
          <pc:sldLayoutMkLst>
            <pc:docMk/>
            <pc:sldMasterMk cId="1982622885" sldId="2147484114"/>
            <pc:sldLayoutMk cId="1962389912" sldId="2147484159"/>
          </pc:sldLayoutMkLst>
        </pc:sldLayoutChg>
        <pc:sldLayoutChg chg="del">
          <pc:chgData name="Hiram Fleitas" userId="e10fcc43-9abd-4aad-af2d-b6bb7d9e18eb" providerId="ADAL" clId="{342AF9FA-F935-4690-B5BE-C6236233A74F}" dt="2024-05-17T01:50:58.876" v="764" actId="2696"/>
          <pc:sldLayoutMkLst>
            <pc:docMk/>
            <pc:sldMasterMk cId="1982622885" sldId="2147484114"/>
            <pc:sldLayoutMk cId="1383148359" sldId="2147484160"/>
          </pc:sldLayoutMkLst>
        </pc:sldLayoutChg>
        <pc:sldLayoutChg chg="add del mod modTransition">
          <pc:chgData name="Hiram Fleitas" userId="e10fcc43-9abd-4aad-af2d-b6bb7d9e18eb" providerId="ADAL" clId="{342AF9FA-F935-4690-B5BE-C6236233A74F}" dt="2024-05-17T01:56:53.715" v="820" actId="2696"/>
          <pc:sldLayoutMkLst>
            <pc:docMk/>
            <pc:sldMasterMk cId="1982622885" sldId="2147484114"/>
            <pc:sldLayoutMk cId="3546816452" sldId="2147484160"/>
          </pc:sldLayoutMkLst>
        </pc:sldLayoutChg>
        <pc:sldLayoutChg chg="add del mod replId modTransition">
          <pc:chgData name="Hiram Fleitas" userId="e10fcc43-9abd-4aad-af2d-b6bb7d9e18eb" providerId="ADAL" clId="{342AF9FA-F935-4690-B5BE-C6236233A74F}" dt="2024-05-17T02:03:09.724" v="862" actId="2696"/>
          <pc:sldLayoutMkLst>
            <pc:docMk/>
            <pc:sldMasterMk cId="1982622885" sldId="2147484114"/>
            <pc:sldLayoutMk cId="4048195243" sldId="2147484199"/>
          </pc:sldLayoutMkLst>
        </pc:sldLayoutChg>
        <pc:sldLayoutChg chg="add del mod replId">
          <pc:chgData name="Hiram Fleitas" userId="e10fcc43-9abd-4aad-af2d-b6bb7d9e18eb" providerId="ADAL" clId="{342AF9FA-F935-4690-B5BE-C6236233A74F}" dt="2024-05-17T01:56:58.807" v="821" actId="2696"/>
          <pc:sldLayoutMkLst>
            <pc:docMk/>
            <pc:sldMasterMk cId="1982622885" sldId="2147484114"/>
            <pc:sldLayoutMk cId="3525334611" sldId="2147484200"/>
          </pc:sldLayoutMkLst>
        </pc:sldLayoutChg>
        <pc:sldLayoutChg chg="add del mod replId">
          <pc:chgData name="Hiram Fleitas" userId="e10fcc43-9abd-4aad-af2d-b6bb7d9e18eb" providerId="ADAL" clId="{342AF9FA-F935-4690-B5BE-C6236233A74F}" dt="2024-05-17T01:57:23.974" v="824" actId="2696"/>
          <pc:sldLayoutMkLst>
            <pc:docMk/>
            <pc:sldMasterMk cId="1982622885" sldId="2147484114"/>
            <pc:sldLayoutMk cId="2741459400" sldId="2147484201"/>
          </pc:sldLayoutMkLst>
        </pc:sldLayoutChg>
        <pc:sldLayoutChg chg="add del mod replId">
          <pc:chgData name="Hiram Fleitas" userId="e10fcc43-9abd-4aad-af2d-b6bb7d9e18eb" providerId="ADAL" clId="{342AF9FA-F935-4690-B5BE-C6236233A74F}" dt="2024-05-17T01:57:23.995" v="825" actId="2696"/>
          <pc:sldLayoutMkLst>
            <pc:docMk/>
            <pc:sldMasterMk cId="1982622885" sldId="2147484114"/>
            <pc:sldLayoutMk cId="1344692057" sldId="2147484202"/>
          </pc:sldLayoutMkLst>
        </pc:sldLayoutChg>
        <pc:sldLayoutChg chg="add del mod replId modTransition">
          <pc:chgData name="Hiram Fleitas" userId="e10fcc43-9abd-4aad-af2d-b6bb7d9e18eb" providerId="ADAL" clId="{342AF9FA-F935-4690-B5BE-C6236233A74F}" dt="2024-05-17T01:57:29.672" v="826" actId="2696"/>
          <pc:sldLayoutMkLst>
            <pc:docMk/>
            <pc:sldMasterMk cId="1982622885" sldId="2147484114"/>
            <pc:sldLayoutMk cId="335745242" sldId="2147484203"/>
          </pc:sldLayoutMkLst>
        </pc:sldLayoutChg>
        <pc:sldLayoutChg chg="add del mod replId modTransition">
          <pc:chgData name="Hiram Fleitas" userId="e10fcc43-9abd-4aad-af2d-b6bb7d9e18eb" providerId="ADAL" clId="{342AF9FA-F935-4690-B5BE-C6236233A74F}" dt="2024-05-17T01:57:43.513" v="827" actId="2696"/>
          <pc:sldLayoutMkLst>
            <pc:docMk/>
            <pc:sldMasterMk cId="1982622885" sldId="2147484114"/>
            <pc:sldLayoutMk cId="481781481" sldId="2147484204"/>
          </pc:sldLayoutMkLst>
        </pc:sldLayoutChg>
        <pc:sldLayoutChg chg="add del mod replId modTransition">
          <pc:chgData name="Hiram Fleitas" userId="e10fcc43-9abd-4aad-af2d-b6bb7d9e18eb" providerId="ADAL" clId="{342AF9FA-F935-4690-B5BE-C6236233A74F}" dt="2024-05-17T01:57:43.527" v="828" actId="2696"/>
          <pc:sldLayoutMkLst>
            <pc:docMk/>
            <pc:sldMasterMk cId="1982622885" sldId="2147484114"/>
            <pc:sldLayoutMk cId="2328759342" sldId="2147484205"/>
          </pc:sldLayoutMkLst>
        </pc:sldLayoutChg>
        <pc:sldLayoutChg chg="add del mod replId modTransition">
          <pc:chgData name="Hiram Fleitas" userId="e10fcc43-9abd-4aad-af2d-b6bb7d9e18eb" providerId="ADAL" clId="{342AF9FA-F935-4690-B5BE-C6236233A74F}" dt="2024-05-17T01:57:43.539" v="829" actId="2696"/>
          <pc:sldLayoutMkLst>
            <pc:docMk/>
            <pc:sldMasterMk cId="1982622885" sldId="2147484114"/>
            <pc:sldLayoutMk cId="2985976382" sldId="2147484206"/>
          </pc:sldLayoutMkLst>
        </pc:sldLayoutChg>
        <pc:sldLayoutChg chg="add del mod replId modTransition">
          <pc:chgData name="Hiram Fleitas" userId="e10fcc43-9abd-4aad-af2d-b6bb7d9e18eb" providerId="ADAL" clId="{342AF9FA-F935-4690-B5BE-C6236233A74F}" dt="2024-05-17T01:57:43.555" v="830" actId="2696"/>
          <pc:sldLayoutMkLst>
            <pc:docMk/>
            <pc:sldMasterMk cId="1982622885" sldId="2147484114"/>
            <pc:sldLayoutMk cId="3468351629" sldId="2147484207"/>
          </pc:sldLayoutMkLst>
        </pc:sldLayoutChg>
        <pc:sldLayoutChg chg="add del mod replId modTransition">
          <pc:chgData name="Hiram Fleitas" userId="e10fcc43-9abd-4aad-af2d-b6bb7d9e18eb" providerId="ADAL" clId="{342AF9FA-F935-4690-B5BE-C6236233A74F}" dt="2024-05-17T01:57:43.570" v="831" actId="2696"/>
          <pc:sldLayoutMkLst>
            <pc:docMk/>
            <pc:sldMasterMk cId="1982622885" sldId="2147484114"/>
            <pc:sldLayoutMk cId="595266106" sldId="2147484208"/>
          </pc:sldLayoutMkLst>
        </pc:sldLayoutChg>
        <pc:sldLayoutChg chg="add del mod replId modTransition">
          <pc:chgData name="Hiram Fleitas" userId="e10fcc43-9abd-4aad-af2d-b6bb7d9e18eb" providerId="ADAL" clId="{342AF9FA-F935-4690-B5BE-C6236233A74F}" dt="2024-05-17T01:57:43.582" v="832" actId="2696"/>
          <pc:sldLayoutMkLst>
            <pc:docMk/>
            <pc:sldMasterMk cId="1982622885" sldId="2147484114"/>
            <pc:sldLayoutMk cId="3846279146" sldId="2147484209"/>
          </pc:sldLayoutMkLst>
        </pc:sldLayoutChg>
        <pc:sldLayoutChg chg="add del mod replId modTransition">
          <pc:chgData name="Hiram Fleitas" userId="e10fcc43-9abd-4aad-af2d-b6bb7d9e18eb" providerId="ADAL" clId="{342AF9FA-F935-4690-B5BE-C6236233A74F}" dt="2024-05-17T01:57:43.597" v="833" actId="2696"/>
          <pc:sldLayoutMkLst>
            <pc:docMk/>
            <pc:sldMasterMk cId="1982622885" sldId="2147484114"/>
            <pc:sldLayoutMk cId="2797333230" sldId="2147484210"/>
          </pc:sldLayoutMkLst>
        </pc:sldLayoutChg>
        <pc:sldLayoutChg chg="add del mod replId">
          <pc:chgData name="Hiram Fleitas" userId="e10fcc43-9abd-4aad-af2d-b6bb7d9e18eb" providerId="ADAL" clId="{342AF9FA-F935-4690-B5BE-C6236233A74F}" dt="2024-05-17T01:58:01.504" v="834" actId="2696"/>
          <pc:sldLayoutMkLst>
            <pc:docMk/>
            <pc:sldMasterMk cId="1982622885" sldId="2147484114"/>
            <pc:sldLayoutMk cId="4042360726" sldId="2147484211"/>
          </pc:sldLayoutMkLst>
        </pc:sldLayoutChg>
        <pc:sldLayoutChg chg="add del mod replId">
          <pc:chgData name="Hiram Fleitas" userId="e10fcc43-9abd-4aad-af2d-b6bb7d9e18eb" providerId="ADAL" clId="{342AF9FA-F935-4690-B5BE-C6236233A74F}" dt="2024-05-17T01:58:01.528" v="835" actId="2696"/>
          <pc:sldLayoutMkLst>
            <pc:docMk/>
            <pc:sldMasterMk cId="1982622885" sldId="2147484114"/>
            <pc:sldLayoutMk cId="2922634142" sldId="2147484212"/>
          </pc:sldLayoutMkLst>
        </pc:sldLayoutChg>
        <pc:sldLayoutChg chg="add del mod replId">
          <pc:chgData name="Hiram Fleitas" userId="e10fcc43-9abd-4aad-af2d-b6bb7d9e18eb" providerId="ADAL" clId="{342AF9FA-F935-4690-B5BE-C6236233A74F}" dt="2024-05-17T01:58:01.551" v="836" actId="2696"/>
          <pc:sldLayoutMkLst>
            <pc:docMk/>
            <pc:sldMasterMk cId="1982622885" sldId="2147484114"/>
            <pc:sldLayoutMk cId="2821237377" sldId="2147484213"/>
          </pc:sldLayoutMkLst>
        </pc:sldLayoutChg>
        <pc:sldLayoutChg chg="add del mod replId">
          <pc:chgData name="Hiram Fleitas" userId="e10fcc43-9abd-4aad-af2d-b6bb7d9e18eb" providerId="ADAL" clId="{342AF9FA-F935-4690-B5BE-C6236233A74F}" dt="2024-05-17T01:58:01.579" v="837" actId="2696"/>
          <pc:sldLayoutMkLst>
            <pc:docMk/>
            <pc:sldMasterMk cId="1982622885" sldId="2147484114"/>
            <pc:sldLayoutMk cId="3079210792" sldId="2147484214"/>
          </pc:sldLayoutMkLst>
        </pc:sldLayoutChg>
        <pc:sldLayoutChg chg="add del mod replId">
          <pc:chgData name="Hiram Fleitas" userId="e10fcc43-9abd-4aad-af2d-b6bb7d9e18eb" providerId="ADAL" clId="{342AF9FA-F935-4690-B5BE-C6236233A74F}" dt="2024-05-17T01:58:01.614" v="838" actId="2696"/>
          <pc:sldLayoutMkLst>
            <pc:docMk/>
            <pc:sldMasterMk cId="1982622885" sldId="2147484114"/>
            <pc:sldLayoutMk cId="3673147783" sldId="2147484215"/>
          </pc:sldLayoutMkLst>
        </pc:sldLayoutChg>
        <pc:sldLayoutChg chg="add del mod replId">
          <pc:chgData name="Hiram Fleitas" userId="e10fcc43-9abd-4aad-af2d-b6bb7d9e18eb" providerId="ADAL" clId="{342AF9FA-F935-4690-B5BE-C6236233A74F}" dt="2024-05-17T01:58:01.653" v="839" actId="2696"/>
          <pc:sldLayoutMkLst>
            <pc:docMk/>
            <pc:sldMasterMk cId="1982622885" sldId="2147484114"/>
            <pc:sldLayoutMk cId="1939352724" sldId="2147484216"/>
          </pc:sldLayoutMkLst>
        </pc:sldLayoutChg>
        <pc:sldLayoutChg chg="add del mod replId">
          <pc:chgData name="Hiram Fleitas" userId="e10fcc43-9abd-4aad-af2d-b6bb7d9e18eb" providerId="ADAL" clId="{342AF9FA-F935-4690-B5BE-C6236233A74F}" dt="2024-05-17T01:58:01.665" v="840" actId="2696"/>
          <pc:sldLayoutMkLst>
            <pc:docMk/>
            <pc:sldMasterMk cId="1982622885" sldId="2147484114"/>
            <pc:sldLayoutMk cId="4031403289" sldId="2147484217"/>
          </pc:sldLayoutMkLst>
        </pc:sldLayoutChg>
        <pc:sldLayoutChg chg="add del mod replId">
          <pc:chgData name="Hiram Fleitas" userId="e10fcc43-9abd-4aad-af2d-b6bb7d9e18eb" providerId="ADAL" clId="{342AF9FA-F935-4690-B5BE-C6236233A74F}" dt="2024-05-17T01:58:01.682" v="841" actId="2696"/>
          <pc:sldLayoutMkLst>
            <pc:docMk/>
            <pc:sldMasterMk cId="1982622885" sldId="2147484114"/>
            <pc:sldLayoutMk cId="4152735747" sldId="2147484218"/>
          </pc:sldLayoutMkLst>
        </pc:sldLayoutChg>
        <pc:sldLayoutChg chg="add del mod replId">
          <pc:chgData name="Hiram Fleitas" userId="e10fcc43-9abd-4aad-af2d-b6bb7d9e18eb" providerId="ADAL" clId="{342AF9FA-F935-4690-B5BE-C6236233A74F}" dt="2024-05-17T01:58:01.700" v="842" actId="2696"/>
          <pc:sldLayoutMkLst>
            <pc:docMk/>
            <pc:sldMasterMk cId="1982622885" sldId="2147484114"/>
            <pc:sldLayoutMk cId="850165728" sldId="2147484219"/>
          </pc:sldLayoutMkLst>
        </pc:sldLayoutChg>
        <pc:sldLayoutChg chg="add del mod replId">
          <pc:chgData name="Hiram Fleitas" userId="e10fcc43-9abd-4aad-af2d-b6bb7d9e18eb" providerId="ADAL" clId="{342AF9FA-F935-4690-B5BE-C6236233A74F}" dt="2024-05-17T01:58:01.710" v="843" actId="2696"/>
          <pc:sldLayoutMkLst>
            <pc:docMk/>
            <pc:sldMasterMk cId="1982622885" sldId="2147484114"/>
            <pc:sldLayoutMk cId="2728133923" sldId="2147484220"/>
          </pc:sldLayoutMkLst>
        </pc:sldLayoutChg>
        <pc:sldLayoutChg chg="add del mod replId">
          <pc:chgData name="Hiram Fleitas" userId="e10fcc43-9abd-4aad-af2d-b6bb7d9e18eb" providerId="ADAL" clId="{342AF9FA-F935-4690-B5BE-C6236233A74F}" dt="2024-05-17T01:58:01.722" v="844" actId="2696"/>
          <pc:sldLayoutMkLst>
            <pc:docMk/>
            <pc:sldMasterMk cId="1982622885" sldId="2147484114"/>
            <pc:sldLayoutMk cId="1489193158" sldId="2147484221"/>
          </pc:sldLayoutMkLst>
        </pc:sldLayoutChg>
        <pc:sldLayoutChg chg="add del mod replId">
          <pc:chgData name="Hiram Fleitas" userId="e10fcc43-9abd-4aad-af2d-b6bb7d9e18eb" providerId="ADAL" clId="{342AF9FA-F935-4690-B5BE-C6236233A74F}" dt="2024-05-17T01:58:01.734" v="845" actId="2696"/>
          <pc:sldLayoutMkLst>
            <pc:docMk/>
            <pc:sldMasterMk cId="1982622885" sldId="2147484114"/>
            <pc:sldLayoutMk cId="1650153657" sldId="2147484222"/>
          </pc:sldLayoutMkLst>
        </pc:sldLayoutChg>
        <pc:sldLayoutChg chg="add del mod replId">
          <pc:chgData name="Hiram Fleitas" userId="e10fcc43-9abd-4aad-af2d-b6bb7d9e18eb" providerId="ADAL" clId="{342AF9FA-F935-4690-B5BE-C6236233A74F}" dt="2024-05-17T01:58:01.742" v="846" actId="2696"/>
          <pc:sldLayoutMkLst>
            <pc:docMk/>
            <pc:sldMasterMk cId="1982622885" sldId="2147484114"/>
            <pc:sldLayoutMk cId="3122692999" sldId="2147484223"/>
          </pc:sldLayoutMkLst>
        </pc:sldLayoutChg>
        <pc:sldLayoutChg chg="add del mod replId modTransition">
          <pc:chgData name="Hiram Fleitas" userId="e10fcc43-9abd-4aad-af2d-b6bb7d9e18eb" providerId="ADAL" clId="{342AF9FA-F935-4690-B5BE-C6236233A74F}" dt="2024-05-17T01:58:01.754" v="847" actId="2696"/>
          <pc:sldLayoutMkLst>
            <pc:docMk/>
            <pc:sldMasterMk cId="1982622885" sldId="2147484114"/>
            <pc:sldLayoutMk cId="2219333652" sldId="2147484224"/>
          </pc:sldLayoutMkLst>
        </pc:sldLayoutChg>
        <pc:sldLayoutChg chg="add del mod replId modTransition">
          <pc:chgData name="Hiram Fleitas" userId="e10fcc43-9abd-4aad-af2d-b6bb7d9e18eb" providerId="ADAL" clId="{342AF9FA-F935-4690-B5BE-C6236233A74F}" dt="2024-05-17T01:58:01.773" v="848" actId="2696"/>
          <pc:sldLayoutMkLst>
            <pc:docMk/>
            <pc:sldMasterMk cId="1982622885" sldId="2147484114"/>
            <pc:sldLayoutMk cId="3377780695" sldId="2147484225"/>
          </pc:sldLayoutMkLst>
        </pc:sldLayoutChg>
        <pc:sldLayoutChg chg="add del mod replId modTransition">
          <pc:chgData name="Hiram Fleitas" userId="e10fcc43-9abd-4aad-af2d-b6bb7d9e18eb" providerId="ADAL" clId="{342AF9FA-F935-4690-B5BE-C6236233A74F}" dt="2024-05-17T01:58:01.784" v="849" actId="2696"/>
          <pc:sldLayoutMkLst>
            <pc:docMk/>
            <pc:sldMasterMk cId="1982622885" sldId="2147484114"/>
            <pc:sldLayoutMk cId="2097186254" sldId="2147484226"/>
          </pc:sldLayoutMkLst>
        </pc:sldLayoutChg>
        <pc:sldLayoutChg chg="add del mod replId modTransition">
          <pc:chgData name="Hiram Fleitas" userId="e10fcc43-9abd-4aad-af2d-b6bb7d9e18eb" providerId="ADAL" clId="{342AF9FA-F935-4690-B5BE-C6236233A74F}" dt="2024-05-17T01:58:01.796" v="850" actId="2696"/>
          <pc:sldLayoutMkLst>
            <pc:docMk/>
            <pc:sldMasterMk cId="1982622885" sldId="2147484114"/>
            <pc:sldLayoutMk cId="695389948" sldId="2147484227"/>
          </pc:sldLayoutMkLst>
        </pc:sldLayoutChg>
        <pc:sldLayoutChg chg="add del mod replId modTransition">
          <pc:chgData name="Hiram Fleitas" userId="e10fcc43-9abd-4aad-af2d-b6bb7d9e18eb" providerId="ADAL" clId="{342AF9FA-F935-4690-B5BE-C6236233A74F}" dt="2024-05-17T02:03:09.741" v="863" actId="2696"/>
          <pc:sldLayoutMkLst>
            <pc:docMk/>
            <pc:sldMasterMk cId="1982622885" sldId="2147484114"/>
            <pc:sldLayoutMk cId="1890407707" sldId="2147484228"/>
          </pc:sldLayoutMkLst>
        </pc:sldLayoutChg>
        <pc:sldLayoutChg chg="add del mod replId">
          <pc:chgData name="Hiram Fleitas" userId="e10fcc43-9abd-4aad-af2d-b6bb7d9e18eb" providerId="ADAL" clId="{342AF9FA-F935-4690-B5BE-C6236233A74F}" dt="2024-05-17T02:03:09.661" v="851" actId="2696"/>
          <pc:sldLayoutMkLst>
            <pc:docMk/>
            <pc:sldMasterMk cId="1982622885" sldId="2147484114"/>
            <pc:sldLayoutMk cId="2650124999" sldId="2147484229"/>
          </pc:sldLayoutMkLst>
        </pc:sldLayoutChg>
      </pc:sldMasterChg>
      <pc:sldMasterChg chg="delSldLayout">
        <pc:chgData name="Hiram Fleitas" userId="e10fcc43-9abd-4aad-af2d-b6bb7d9e18eb" providerId="ADAL" clId="{342AF9FA-F935-4690-B5BE-C6236233A74F}" dt="2024-05-17T02:03:23.225" v="872" actId="2696"/>
        <pc:sldMasterMkLst>
          <pc:docMk/>
          <pc:sldMasterMk cId="1348344801" sldId="2147484161"/>
        </pc:sldMasterMkLst>
        <pc:sldLayoutChg chg="del">
          <pc:chgData name="Hiram Fleitas" userId="e10fcc43-9abd-4aad-af2d-b6bb7d9e18eb" providerId="ADAL" clId="{342AF9FA-F935-4690-B5BE-C6236233A74F}" dt="2024-05-17T02:03:23.114" v="866" actId="2696"/>
          <pc:sldLayoutMkLst>
            <pc:docMk/>
            <pc:sldMasterMk cId="1348344801" sldId="2147484161"/>
            <pc:sldLayoutMk cId="497544111" sldId="2147484162"/>
          </pc:sldLayoutMkLst>
        </pc:sldLayoutChg>
        <pc:sldLayoutChg chg="del">
          <pc:chgData name="Hiram Fleitas" userId="e10fcc43-9abd-4aad-af2d-b6bb7d9e18eb" providerId="ADAL" clId="{342AF9FA-F935-4690-B5BE-C6236233A74F}" dt="2024-05-17T02:03:23.131" v="867" actId="2696"/>
          <pc:sldLayoutMkLst>
            <pc:docMk/>
            <pc:sldMasterMk cId="1348344801" sldId="2147484161"/>
            <pc:sldLayoutMk cId="2172588605" sldId="2147484163"/>
          </pc:sldLayoutMkLst>
        </pc:sldLayoutChg>
        <pc:sldLayoutChg chg="del">
          <pc:chgData name="Hiram Fleitas" userId="e10fcc43-9abd-4aad-af2d-b6bb7d9e18eb" providerId="ADAL" clId="{342AF9FA-F935-4690-B5BE-C6236233A74F}" dt="2024-05-17T02:03:23.147" v="868" actId="2696"/>
          <pc:sldLayoutMkLst>
            <pc:docMk/>
            <pc:sldMasterMk cId="1348344801" sldId="2147484161"/>
            <pc:sldLayoutMk cId="2515278371" sldId="2147484164"/>
          </pc:sldLayoutMkLst>
        </pc:sldLayoutChg>
        <pc:sldLayoutChg chg="del">
          <pc:chgData name="Hiram Fleitas" userId="e10fcc43-9abd-4aad-af2d-b6bb7d9e18eb" providerId="ADAL" clId="{342AF9FA-F935-4690-B5BE-C6236233A74F}" dt="2024-05-17T02:03:23.182" v="869" actId="2696"/>
          <pc:sldLayoutMkLst>
            <pc:docMk/>
            <pc:sldMasterMk cId="1348344801" sldId="2147484161"/>
            <pc:sldLayoutMk cId="3642057264" sldId="2147484165"/>
          </pc:sldLayoutMkLst>
        </pc:sldLayoutChg>
        <pc:sldLayoutChg chg="del">
          <pc:chgData name="Hiram Fleitas" userId="e10fcc43-9abd-4aad-af2d-b6bb7d9e18eb" providerId="ADAL" clId="{342AF9FA-F935-4690-B5BE-C6236233A74F}" dt="2024-05-17T01:46:55.562" v="724" actId="2696"/>
          <pc:sldLayoutMkLst>
            <pc:docMk/>
            <pc:sldMasterMk cId="1348344801" sldId="2147484161"/>
            <pc:sldLayoutMk cId="1087769243" sldId="2147484166"/>
          </pc:sldLayoutMkLst>
        </pc:sldLayoutChg>
        <pc:sldLayoutChg chg="del">
          <pc:chgData name="Hiram Fleitas" userId="e10fcc43-9abd-4aad-af2d-b6bb7d9e18eb" providerId="ADAL" clId="{342AF9FA-F935-4690-B5BE-C6236233A74F}" dt="2024-05-17T01:46:55.583" v="725" actId="2696"/>
          <pc:sldLayoutMkLst>
            <pc:docMk/>
            <pc:sldMasterMk cId="1348344801" sldId="2147484161"/>
            <pc:sldLayoutMk cId="3965190764" sldId="2147484167"/>
          </pc:sldLayoutMkLst>
        </pc:sldLayoutChg>
        <pc:sldLayoutChg chg="del">
          <pc:chgData name="Hiram Fleitas" userId="e10fcc43-9abd-4aad-af2d-b6bb7d9e18eb" providerId="ADAL" clId="{342AF9FA-F935-4690-B5BE-C6236233A74F}" dt="2024-05-17T02:03:23.196" v="870" actId="2696"/>
          <pc:sldLayoutMkLst>
            <pc:docMk/>
            <pc:sldMasterMk cId="1348344801" sldId="2147484161"/>
            <pc:sldLayoutMk cId="924997979" sldId="2147484168"/>
          </pc:sldLayoutMkLst>
        </pc:sldLayoutChg>
        <pc:sldLayoutChg chg="del">
          <pc:chgData name="Hiram Fleitas" userId="e10fcc43-9abd-4aad-af2d-b6bb7d9e18eb" providerId="ADAL" clId="{342AF9FA-F935-4690-B5BE-C6236233A74F}" dt="2024-05-17T01:46:58.771" v="726" actId="2696"/>
          <pc:sldLayoutMkLst>
            <pc:docMk/>
            <pc:sldMasterMk cId="1348344801" sldId="2147484161"/>
            <pc:sldLayoutMk cId="44842034" sldId="2147484169"/>
          </pc:sldLayoutMkLst>
        </pc:sldLayoutChg>
        <pc:sldLayoutChg chg="del">
          <pc:chgData name="Hiram Fleitas" userId="e10fcc43-9abd-4aad-af2d-b6bb7d9e18eb" providerId="ADAL" clId="{342AF9FA-F935-4690-B5BE-C6236233A74F}" dt="2024-05-17T02:03:23.209" v="871" actId="2696"/>
          <pc:sldLayoutMkLst>
            <pc:docMk/>
            <pc:sldMasterMk cId="1348344801" sldId="2147484161"/>
            <pc:sldLayoutMk cId="169390910" sldId="2147484170"/>
          </pc:sldLayoutMkLst>
        </pc:sldLayoutChg>
        <pc:sldLayoutChg chg="del">
          <pc:chgData name="Hiram Fleitas" userId="e10fcc43-9abd-4aad-af2d-b6bb7d9e18eb" providerId="ADAL" clId="{342AF9FA-F935-4690-B5BE-C6236233A74F}" dt="2024-05-17T02:03:23.225" v="872" actId="2696"/>
          <pc:sldLayoutMkLst>
            <pc:docMk/>
            <pc:sldMasterMk cId="1348344801" sldId="2147484161"/>
            <pc:sldLayoutMk cId="3590230995" sldId="2147484171"/>
          </pc:sldLayoutMkLst>
        </pc:sldLayoutChg>
        <pc:sldLayoutChg chg="del">
          <pc:chgData name="Hiram Fleitas" userId="e10fcc43-9abd-4aad-af2d-b6bb7d9e18eb" providerId="ADAL" clId="{342AF9FA-F935-4690-B5BE-C6236233A74F}" dt="2024-05-17T01:51:07.995" v="765" actId="2696"/>
          <pc:sldLayoutMkLst>
            <pc:docMk/>
            <pc:sldMasterMk cId="1348344801" sldId="2147484161"/>
            <pc:sldLayoutMk cId="3558996009" sldId="2147484172"/>
          </pc:sldLayoutMkLst>
        </pc:sldLayoutChg>
        <pc:sldLayoutChg chg="del">
          <pc:chgData name="Hiram Fleitas" userId="e10fcc43-9abd-4aad-af2d-b6bb7d9e18eb" providerId="ADAL" clId="{342AF9FA-F935-4690-B5BE-C6236233A74F}" dt="2024-05-17T01:51:10.109" v="766" actId="2696"/>
          <pc:sldLayoutMkLst>
            <pc:docMk/>
            <pc:sldMasterMk cId="1348344801" sldId="2147484161"/>
            <pc:sldLayoutMk cId="1519913195" sldId="2147484173"/>
          </pc:sldLayoutMkLst>
        </pc:sldLayoutChg>
        <pc:sldLayoutChg chg="del">
          <pc:chgData name="Hiram Fleitas" userId="e10fcc43-9abd-4aad-af2d-b6bb7d9e18eb" providerId="ADAL" clId="{342AF9FA-F935-4690-B5BE-C6236233A74F}" dt="2024-05-17T01:51:18.676" v="767" actId="2696"/>
          <pc:sldLayoutMkLst>
            <pc:docMk/>
            <pc:sldMasterMk cId="1348344801" sldId="2147484161"/>
            <pc:sldLayoutMk cId="3245539296" sldId="2147484176"/>
          </pc:sldLayoutMkLst>
        </pc:sldLayoutChg>
        <pc:sldLayoutChg chg="del">
          <pc:chgData name="Hiram Fleitas" userId="e10fcc43-9abd-4aad-af2d-b6bb7d9e18eb" providerId="ADAL" clId="{342AF9FA-F935-4690-B5BE-C6236233A74F}" dt="2024-05-17T01:51:21.080" v="768" actId="2696"/>
          <pc:sldLayoutMkLst>
            <pc:docMk/>
            <pc:sldMasterMk cId="1348344801" sldId="2147484161"/>
            <pc:sldLayoutMk cId="72201767" sldId="2147484177"/>
          </pc:sldLayoutMkLst>
        </pc:sldLayoutChg>
        <pc:sldLayoutChg chg="del">
          <pc:chgData name="Hiram Fleitas" userId="e10fcc43-9abd-4aad-af2d-b6bb7d9e18eb" providerId="ADAL" clId="{342AF9FA-F935-4690-B5BE-C6236233A74F}" dt="2024-05-17T01:51:25.514" v="769" actId="2696"/>
          <pc:sldLayoutMkLst>
            <pc:docMk/>
            <pc:sldMasterMk cId="1348344801" sldId="2147484161"/>
            <pc:sldLayoutMk cId="420948563" sldId="2147484178"/>
          </pc:sldLayoutMkLst>
        </pc:sldLayoutChg>
        <pc:sldLayoutChg chg="del">
          <pc:chgData name="Hiram Fleitas" userId="e10fcc43-9abd-4aad-af2d-b6bb7d9e18eb" providerId="ADAL" clId="{342AF9FA-F935-4690-B5BE-C6236233A74F}" dt="2024-05-17T01:51:33.461" v="770" actId="2696"/>
          <pc:sldLayoutMkLst>
            <pc:docMk/>
            <pc:sldMasterMk cId="1348344801" sldId="2147484161"/>
            <pc:sldLayoutMk cId="3527114082" sldId="2147484179"/>
          </pc:sldLayoutMkLst>
        </pc:sldLayoutChg>
        <pc:sldLayoutChg chg="del">
          <pc:chgData name="Hiram Fleitas" userId="e10fcc43-9abd-4aad-af2d-b6bb7d9e18eb" providerId="ADAL" clId="{342AF9FA-F935-4690-B5BE-C6236233A74F}" dt="2024-05-17T01:51:33.530" v="771" actId="2696"/>
          <pc:sldLayoutMkLst>
            <pc:docMk/>
            <pc:sldMasterMk cId="1348344801" sldId="2147484161"/>
            <pc:sldLayoutMk cId="1374143371" sldId="2147484180"/>
          </pc:sldLayoutMkLst>
        </pc:sldLayoutChg>
        <pc:sldLayoutChg chg="del">
          <pc:chgData name="Hiram Fleitas" userId="e10fcc43-9abd-4aad-af2d-b6bb7d9e18eb" providerId="ADAL" clId="{342AF9FA-F935-4690-B5BE-C6236233A74F}" dt="2024-05-17T01:51:41.193" v="772" actId="2696"/>
          <pc:sldLayoutMkLst>
            <pc:docMk/>
            <pc:sldMasterMk cId="1348344801" sldId="2147484161"/>
            <pc:sldLayoutMk cId="641203139" sldId="2147484187"/>
          </pc:sldLayoutMkLst>
        </pc:sldLayoutChg>
        <pc:sldLayoutChg chg="del">
          <pc:chgData name="Hiram Fleitas" userId="e10fcc43-9abd-4aad-af2d-b6bb7d9e18eb" providerId="ADAL" clId="{342AF9FA-F935-4690-B5BE-C6236233A74F}" dt="2024-05-17T01:51:41.217" v="773" actId="2696"/>
          <pc:sldLayoutMkLst>
            <pc:docMk/>
            <pc:sldMasterMk cId="1348344801" sldId="2147484161"/>
            <pc:sldLayoutMk cId="407409817" sldId="2147484188"/>
          </pc:sldLayoutMkLst>
        </pc:sldLayoutChg>
        <pc:sldLayoutChg chg="del">
          <pc:chgData name="Hiram Fleitas" userId="e10fcc43-9abd-4aad-af2d-b6bb7d9e18eb" providerId="ADAL" clId="{342AF9FA-F935-4690-B5BE-C6236233A74F}" dt="2024-05-17T01:51:41.240" v="774" actId="2696"/>
          <pc:sldLayoutMkLst>
            <pc:docMk/>
            <pc:sldMasterMk cId="1348344801" sldId="2147484161"/>
            <pc:sldLayoutMk cId="1053261396" sldId="2147484189"/>
          </pc:sldLayoutMkLst>
        </pc:sldLayoutChg>
        <pc:sldLayoutChg chg="del">
          <pc:chgData name="Hiram Fleitas" userId="e10fcc43-9abd-4aad-af2d-b6bb7d9e18eb" providerId="ADAL" clId="{342AF9FA-F935-4690-B5BE-C6236233A74F}" dt="2024-05-17T01:51:41.264" v="775" actId="2696"/>
          <pc:sldLayoutMkLst>
            <pc:docMk/>
            <pc:sldMasterMk cId="1348344801" sldId="2147484161"/>
            <pc:sldLayoutMk cId="157816515" sldId="2147484190"/>
          </pc:sldLayoutMkLst>
        </pc:sldLayoutChg>
        <pc:sldLayoutChg chg="del">
          <pc:chgData name="Hiram Fleitas" userId="e10fcc43-9abd-4aad-af2d-b6bb7d9e18eb" providerId="ADAL" clId="{342AF9FA-F935-4690-B5BE-C6236233A74F}" dt="2024-05-17T01:51:41.295" v="776" actId="2696"/>
          <pc:sldLayoutMkLst>
            <pc:docMk/>
            <pc:sldMasterMk cId="1348344801" sldId="2147484161"/>
            <pc:sldLayoutMk cId="876809064" sldId="2147484191"/>
          </pc:sldLayoutMkLst>
        </pc:sldLayoutChg>
        <pc:sldLayoutChg chg="del">
          <pc:chgData name="Hiram Fleitas" userId="e10fcc43-9abd-4aad-af2d-b6bb7d9e18eb" providerId="ADAL" clId="{342AF9FA-F935-4690-B5BE-C6236233A74F}" dt="2024-05-17T01:51:45.996" v="777" actId="2696"/>
          <pc:sldLayoutMkLst>
            <pc:docMk/>
            <pc:sldMasterMk cId="1348344801" sldId="2147484161"/>
            <pc:sldLayoutMk cId="638808540" sldId="2147484193"/>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Ingested</c:v>
                </c:pt>
              </c:strCache>
            </c:strRef>
          </c:tx>
          <c:spPr>
            <a:solidFill>
              <a:srgbClr val="09766A"/>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Segoe UI Semibold" panose="020B0502040204020203" pitchFamily="34" charset="0"/>
                    <a:ea typeface="+mn-ea"/>
                    <a:cs typeface="Segoe UI Semibold" panose="020B0502040204020203"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2020</c:v>
                </c:pt>
                <c:pt idx="1">
                  <c:v>2021</c:v>
                </c:pt>
                <c:pt idx="2">
                  <c:v>2022</c:v>
                </c:pt>
                <c:pt idx="3">
                  <c:v>2023</c:v>
                </c:pt>
              </c:numCache>
            </c:numRef>
          </c:cat>
          <c:val>
            <c:numRef>
              <c:f>Sheet1!$B$2:$B$5</c:f>
              <c:numCache>
                <c:formatCode>#\ "EB"</c:formatCode>
                <c:ptCount val="4"/>
                <c:pt idx="0">
                  <c:v>11</c:v>
                </c:pt>
                <c:pt idx="1">
                  <c:v>21</c:v>
                </c:pt>
                <c:pt idx="2">
                  <c:v>39</c:v>
                </c:pt>
                <c:pt idx="3">
                  <c:v>66</c:v>
                </c:pt>
              </c:numCache>
            </c:numRef>
          </c:val>
          <c:extLst>
            <c:ext xmlns:c16="http://schemas.microsoft.com/office/drawing/2014/chart" uri="{C3380CC4-5D6E-409C-BE32-E72D297353CC}">
              <c16:uniqueId val="{00000000-CA76-8C4A-A118-988D4EEA6695}"/>
            </c:ext>
          </c:extLst>
        </c:ser>
        <c:dLbls>
          <c:showLegendKey val="0"/>
          <c:showVal val="0"/>
          <c:showCatName val="0"/>
          <c:showSerName val="0"/>
          <c:showPercent val="0"/>
          <c:showBubbleSize val="0"/>
        </c:dLbls>
        <c:gapWidth val="50"/>
        <c:overlap val="-27"/>
        <c:axId val="1129284784"/>
        <c:axId val="960117472"/>
      </c:barChart>
      <c:catAx>
        <c:axId val="11292847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60117472"/>
        <c:crosses val="autoZero"/>
        <c:auto val="1"/>
        <c:lblAlgn val="ctr"/>
        <c:lblOffset val="100"/>
        <c:noMultiLvlLbl val="0"/>
      </c:catAx>
      <c:valAx>
        <c:axId val="960117472"/>
        <c:scaling>
          <c:orientation val="minMax"/>
        </c:scaling>
        <c:delete val="1"/>
        <c:axPos val="l"/>
        <c:numFmt formatCode="#\ &quot;EB&quot;" sourceLinked="1"/>
        <c:majorTickMark val="none"/>
        <c:minorTickMark val="none"/>
        <c:tickLblPos val="nextTo"/>
        <c:crossAx val="112928478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41_1F73C39C.xml><?xml version="1.0" encoding="utf-8"?>
<p188:cmLst xmlns:a="http://schemas.openxmlformats.org/drawingml/2006/main" xmlns:r="http://schemas.openxmlformats.org/officeDocument/2006/relationships" xmlns:p188="http://schemas.microsoft.com/office/powerpoint/2018/8/main">
  <p188:cm id="{61728641-7880-F744-ADAF-8F406AD2599A}" authorId="{1893D1F7-388A-2CC1-F6A8-E49DED3C8306}" status="resolved" created="2024-05-01T21:38:37.028">
    <pc:sldMkLst xmlns:pc="http://schemas.microsoft.com/office/powerpoint/2013/main/command">
      <pc:docMk/>
      <pc:sldMk cId="527680412" sldId="321"/>
    </pc:sldMkLst>
    <p188:txBody>
      <a:bodyPr/>
      <a:lstStyle/>
      <a:p>
        <a:r>
          <a:rPr lang="en-US"/>
          <a:t>How does this compare with the competitors?</a:t>
        </a:r>
      </a:p>
    </p188:txBody>
  </p188:cm>
  <p188:cm id="{C0595369-1665-AE47-90FF-49C3E6C3A154}" authorId="{1893D1F7-388A-2CC1-F6A8-E49DED3C8306}" status="resolved" created="2024-05-01T21:39:30.216">
    <pc:sldMkLst xmlns:pc="http://schemas.microsoft.com/office/powerpoint/2013/main/command">
      <pc:docMk/>
      <pc:sldMk cId="527680412" sldId="321"/>
    </pc:sldMkLst>
    <p188:txBody>
      <a:bodyPr/>
      <a:lstStyle/>
      <a:p>
        <a:r>
          <a:rPr lang="en-US"/>
          <a:t>Number of customers total</a:t>
        </a:r>
      </a:p>
    </p188:txBody>
  </p188:cm>
  <p188:cm id="{ECC80F7B-FA3F-4B49-81B4-1234CAA73D44}" authorId="{98DE978B-98DE-405A-1A3C-1616FE9CFF7F}" status="resolved" created="2024-05-02T20:53:03.014">
    <ac:txMkLst xmlns:ac="http://schemas.microsoft.com/office/drawing/2013/main/command">
      <pc:docMk xmlns:pc="http://schemas.microsoft.com/office/powerpoint/2013/main/command"/>
      <pc:sldMk xmlns:pc="http://schemas.microsoft.com/office/powerpoint/2013/main/command" cId="527680412" sldId="321"/>
      <ac:spMk id="235" creationId="{66AA12CE-EF81-CB75-FC85-5CA38CE0D6D1}"/>
      <ac:txMk cp="5" len="2">
        <ac:context len="8" hash="3214341520"/>
      </ac:txMk>
    </ac:txMkLst>
    <p188:pos x="1506220" y="308689"/>
    <p188:txBody>
      <a:bodyPr/>
      <a:lstStyle/>
      <a:p>
        <a:r>
          <a:rPr lang="en-US"/>
          <a:t>[@John Sheu]  - 
it is not 392T events per month but 2550T
392 is messaging. 2550 is Kusto - We can sum IMHO</a:t>
        </a:r>
      </a:p>
    </p188:txBody>
  </p188:cm>
</p188:cmLst>
</file>

<file path=ppt/comments/modernComment_148_F396556B.xml><?xml version="1.0" encoding="utf-8"?>
<p188:cmLst xmlns:a="http://schemas.openxmlformats.org/drawingml/2006/main" xmlns:r="http://schemas.openxmlformats.org/officeDocument/2006/relationships" xmlns:p188="http://schemas.microsoft.com/office/powerpoint/2018/8/main">
  <p188:cm id="{CC4DE043-4A33-480D-A3B0-3D266887FD9E}" authorId="{98DE978B-98DE-405A-1A3C-1616FE9CFF7F}" status="resolved" created="2024-05-02T20:53:57.090">
    <ac:txMkLst xmlns:ac="http://schemas.microsoft.com/office/drawing/2013/main/command">
      <pc:docMk xmlns:pc="http://schemas.microsoft.com/office/powerpoint/2013/main/command"/>
      <pc:sldMk xmlns:pc="http://schemas.microsoft.com/office/powerpoint/2013/main/command" cId="4086715755" sldId="328"/>
      <ac:spMk id="256" creationId="{E2BCECAB-68E4-AC8C-698D-F5D4F12B55CD}"/>
      <ac:txMk cp="0" len="6">
        <ac:context len="7" hash="2365428733"/>
      </ac:txMk>
    </ac:txMkLst>
    <p188:pos x="3759200" y="306744"/>
    <p188:replyLst>
      <p188:reply id="{1A15C91F-F898-984D-88BB-2399EA0C6DC9}" authorId="{1893D1F7-388A-2CC1-F6A8-E49DED3C8306}" created="2024-05-02T21:47:51.715">
        <p188:txBody>
          <a:bodyPr/>
          <a:lstStyle/>
          <a:p>
            <a:r>
              <a:rPr lang="en-US"/>
              <a:t>Looks good. Thanks!</a:t>
            </a:r>
          </a:p>
        </p188:txBody>
      </p188:reply>
    </p188:replyLst>
    <p188:txBody>
      <a:bodyPr/>
      <a:lstStyle/>
      <a:p>
        <a:r>
          <a:rPr lang="en-US"/>
          <a:t>[@John Sheu] I changed to daily so that we don’t show the same number. The run rate in 2024 is 8EB per month or 275 PB per day. </a:t>
        </a:r>
      </a:p>
    </p188:txBody>
    <p188:extLst>
      <p:ext xmlns:p="http://schemas.openxmlformats.org/presentationml/2006/main" uri="{57CB4572-C831-44C2-8A1C-0ADB6CCDFE69}">
        <p223:reactions xmlns:p223="http://schemas.microsoft.com/office/powerpoint/2022/03/main">
          <p223:rxn type="👍">
            <p223:instance time="2024-05-02T21:47:44.517" authorId="{1893D1F7-388A-2CC1-F6A8-E49DED3C8306}"/>
          </p223:rxn>
        </p223:reactions>
      </p:ext>
    </p188:extLst>
  </p188:cm>
</p188:cmLst>
</file>

<file path=ppt/comments/modernComment_7FFFFD4C_5F1C7C20.xml><?xml version="1.0" encoding="utf-8"?>
<p188:cmLst xmlns:a="http://schemas.openxmlformats.org/drawingml/2006/main" xmlns:r="http://schemas.openxmlformats.org/officeDocument/2006/relationships" xmlns:p188="http://schemas.microsoft.com/office/powerpoint/2018/8/main">
  <p188:cm id="{0D244925-BFFC-F741-9422-0A409561110F}" authorId="{1893D1F7-388A-2CC1-F6A8-E49DED3C8306}" status="resolved" created="2024-05-01T16:04:44.113">
    <pc:sldMkLst xmlns:pc="http://schemas.microsoft.com/office/powerpoint/2013/main/command">
      <pc:docMk/>
      <pc:sldMk cId="3581641325" sldId="313"/>
    </pc:sldMkLst>
    <p188:pos x="7394575" y="2555875"/>
    <p188:txBody>
      <a:bodyPr/>
      <a:lstStyle/>
      <a:p>
        <a:r>
          <a:rPr lang="en-US"/>
          <a:t>Fix background</a:t>
        </a:r>
      </a:p>
    </p188:txBody>
  </p188:cm>
</p188:cmLst>
</file>

<file path=ppt/comments/modernComment_7FFFFD4D_443E70C1.xml><?xml version="1.0" encoding="utf-8"?>
<p188:cmLst xmlns:a="http://schemas.openxmlformats.org/drawingml/2006/main" xmlns:r="http://schemas.openxmlformats.org/officeDocument/2006/relationships" xmlns:p188="http://schemas.microsoft.com/office/powerpoint/2018/8/main">
  <p188:cm id="{D72146B9-F01F-4E4D-A6DA-4FF6A9CB7089}" authorId="{1893D1F7-388A-2CC1-F6A8-E49DED3C8306}" status="resolved" created="2024-05-01T16:04:08.949">
    <pc:sldMkLst xmlns:pc="http://schemas.microsoft.com/office/powerpoint/2013/main/command">
      <pc:docMk/>
      <pc:sldMk cId="3723970535" sldId="317"/>
    </pc:sldMkLst>
    <p188:pos x="9686925" y="5045075"/>
    <p188:txBody>
      <a:bodyPr/>
      <a:lstStyle/>
      <a:p>
        <a:r>
          <a:rPr lang="en-US"/>
          <a:t>Add Power BI</a:t>
        </a:r>
      </a:p>
    </p188:txBody>
  </p188:cm>
  <p188:cm id="{4E1A16BF-DB18-B642-9FC7-DF81C26503E2}" authorId="{1893D1F7-388A-2CC1-F6A8-E49DED3C8306}" status="resolved" created="2024-05-01T16:05:50.588">
    <pc:sldMkLst xmlns:pc="http://schemas.microsoft.com/office/powerpoint/2013/main/command">
      <pc:docMk/>
      <pc:sldMk cId="3723970535" sldId="317"/>
    </pc:sldMkLst>
    <p188:pos x="9928225" y="5010150"/>
    <p188:replyLst>
      <p188:reply id="{A9908B3D-5AA2-BA42-A0F4-C1CE630AD64F}" authorId="{1893D1F7-388A-2CC1-F6A8-E49DED3C8306}" created="2024-05-01T16:11:57.382">
        <p188:txBody>
          <a:bodyPr/>
          <a:lstStyle/>
          <a:p>
            <a:r>
              <a:rPr lang="en-US"/>
              <a:t>Power BI logo</a:t>
            </a:r>
          </a:p>
        </p188:txBody>
      </p188:reply>
      <p188:reply id="{A0177497-666B-6145-8AA2-FFB00AF6DA02}" authorId="{1893D1F7-388A-2CC1-F6A8-E49DED3C8306}" created="2024-05-01T16:12:24.232">
        <p188:txBody>
          <a:bodyPr/>
          <a:lstStyle/>
          <a:p>
            <a:r>
              <a:rPr lang="en-US"/>
              <a:t>+ Monitor?</a:t>
            </a:r>
          </a:p>
        </p188:txBody>
      </p188:reply>
    </p188:replyLst>
    <p188:txBody>
      <a:bodyPr/>
      <a:lstStyle/>
      <a:p>
        <a:r>
          <a:rPr lang="en-US"/>
          <a:t>+ Visualize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5/17/2024</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5/17/2024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data-explorer/kusto/query/functions/user-defined-functions"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learn.microsoft.com/en-us/azure/data-explorer/kusto/management/create-function" TargetMode="External"/><Relationship Id="rId4" Type="http://schemas.openxmlformats.org/officeDocument/2006/relationships/hyperlink" Target="https://learn.microsoft.com/en-us/azure/data-explorer/kusto/query/function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azure/data-explorer/kusto/query/time-series-analysis"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learn.microsoft.com/en-us/azure/data-explorer/kusto/query/mv-applyoperator"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github.com/Azure/ADXIoTAnalytics/blob/main/assets/OfficialDemos/Others/ADXInADay-DemoML.kql"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github.com/Azure/ADXIoTAnalytics/blob/main/assets/OfficialDemos/M06-Demo5-TrainModel.kq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forms.office.com/r/bV9RCiLVuJ"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forms.office.com/r/fpSN0r7QL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Tx/>
              <a:buChar char="-"/>
            </a:pPr>
            <a:r>
              <a:rPr lang="en-US" sz="2800" dirty="0"/>
              <a:t>Specific data examples</a:t>
            </a:r>
          </a:p>
          <a:p>
            <a:pPr marL="285750" indent="-285750">
              <a:buFontTx/>
              <a:buChar char="-"/>
            </a:pPr>
            <a:r>
              <a:rPr lang="en-US" sz="2800" dirty="0"/>
              <a:t>Call out not *just* “real time” – high volume high granularity</a:t>
            </a:r>
          </a:p>
          <a:p>
            <a:pPr marL="285750" indent="-285750">
              <a:buFontTx/>
              <a:buChar char="-"/>
            </a:pPr>
            <a:endParaRPr lang="en-US" sz="2800" dirty="0"/>
          </a:p>
          <a:p>
            <a:pPr marL="0" indent="0">
              <a:buFontTx/>
              <a:buNone/>
            </a:pPr>
            <a:r>
              <a:rPr lang="en-US" sz="2800" dirty="0">
                <a:effectLst/>
                <a:latin typeface="Calibri" panose="020F0502020204030204" pitchFamily="34" charset="0"/>
                <a:ea typeface="Calibri" panose="020F0502020204030204" pitchFamily="34" charset="0"/>
                <a:cs typeface="Arial" panose="020B0604020202020204" pitchFamily="34" charset="0"/>
              </a:rPr>
              <a:t>We see this everywhere in the world around us, there is an explosion of high granularity data in motion. There is data from Sensors, IOT devices, digital applications, business processes, all the telemetry, logs and more. And this data is generated in real time at high velocity and in huge volumes across thousands of sources! </a:t>
            </a:r>
            <a:endParaRPr lang="en-US" sz="28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4338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2024-05-17 6:09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4965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2024-05-17 6:09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4269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2024-05-17 6:09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71060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66344-E4A9-500E-43F9-9910CE232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BEC30-57CB-40E2-1242-777CE631C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1413F-1F7B-7201-C885-FB20723A777E}"/>
              </a:ext>
            </a:extLst>
          </p:cNvPr>
          <p:cNvSpPr>
            <a:spLocks noGrp="1"/>
          </p:cNvSpPr>
          <p:nvPr>
            <p:ph type="body" idx="1"/>
          </p:nvPr>
        </p:nvSpPr>
        <p:spPr/>
        <p:txBody>
          <a:bodyPr/>
          <a:lstStyle/>
          <a:p>
            <a:pPr marL="0" marR="0" lvl="0" indent="0">
              <a:lnSpc>
                <a:spcPct val="116000"/>
              </a:lnSpc>
              <a:spcBef>
                <a:spcPts val="0"/>
              </a:spcBef>
              <a:spcAft>
                <a:spcPts val="0"/>
              </a:spcAft>
              <a:buFont typeface="Symbol" panose="05050102010706020507" pitchFamily="18" charset="2"/>
              <a:buNone/>
            </a:pPr>
            <a:r>
              <a:rPr lang="en-US" b="0" i="0" dirty="0">
                <a:effectLst/>
                <a:highlight>
                  <a:srgbClr val="FFFFFF"/>
                </a:highlight>
                <a:latin typeface="SegoeUI"/>
              </a:rPr>
              <a:t>Now, if a customer waits for 30 seconds, the operations team can immediately allocate an agent to that call. “Our previous target to answer an incoming call was 45 seconds. Now we're at 27 seconds, a significant improvement from our customers’ perspective,” shares </a:t>
            </a:r>
            <a:r>
              <a:rPr lang="en-US" b="0" i="0" dirty="0" err="1">
                <a:effectLst/>
                <a:highlight>
                  <a:srgbClr val="FFFFFF"/>
                </a:highlight>
                <a:latin typeface="SegoeUI"/>
              </a:rPr>
              <a:t>Strathan</a:t>
            </a:r>
            <a:r>
              <a:rPr lang="en-US" b="0" i="0" dirty="0">
                <a:effectLst/>
                <a:highlight>
                  <a:srgbClr val="FFFFFF"/>
                </a:highlight>
                <a:latin typeface="SegoeUI"/>
              </a:rPr>
              <a:t>. </a:t>
            </a:r>
            <a:endParaRPr lang="en-US" dirty="0"/>
          </a:p>
        </p:txBody>
      </p:sp>
      <p:sp>
        <p:nvSpPr>
          <p:cNvPr id="4" name="Slide Number Placeholder 3">
            <a:extLst>
              <a:ext uri="{FF2B5EF4-FFF2-40B4-BE49-F238E27FC236}">
                <a16:creationId xmlns:a16="http://schemas.microsoft.com/office/drawing/2014/main" id="{96F664E5-6E87-BB41-0D28-240BF16D3F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3A03C4-C15A-4817-8632-19C99B89475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78463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Real-Time </a:t>
            </a:r>
            <a:r>
              <a:rPr lang="es-MX" dirty="0" err="1"/>
              <a:t>Intelligence</a:t>
            </a:r>
            <a:r>
              <a:rPr lang="es-MX" dirty="0"/>
              <a:t> </a:t>
            </a:r>
            <a:r>
              <a:rPr lang="es-MX" dirty="0" err="1"/>
              <a:t>allows</a:t>
            </a:r>
            <a:r>
              <a:rPr lang="es-MX" dirty="0"/>
              <a:t> </a:t>
            </a:r>
            <a:r>
              <a:rPr lang="es-MX" dirty="0" err="1"/>
              <a:t>organizations</a:t>
            </a:r>
            <a:r>
              <a:rPr lang="es-MX" dirty="0"/>
              <a:t> </a:t>
            </a:r>
            <a:r>
              <a:rPr lang="es-MX" dirty="0" err="1"/>
              <a:t>to</a:t>
            </a:r>
            <a:r>
              <a:rPr lang="es-MX" dirty="0"/>
              <a:t> </a:t>
            </a:r>
            <a:r>
              <a:rPr lang="es-MX" dirty="0" err="1"/>
              <a:t>ingest</a:t>
            </a:r>
            <a:r>
              <a:rPr lang="es-MX" dirty="0"/>
              <a:t> and </a:t>
            </a:r>
            <a:r>
              <a:rPr lang="es-MX" dirty="0" err="1"/>
              <a:t>process</a:t>
            </a:r>
            <a:r>
              <a:rPr lang="es-MX" dirty="0"/>
              <a:t>, </a:t>
            </a:r>
            <a:r>
              <a:rPr lang="es-MX" dirty="0" err="1"/>
              <a:t>analyze</a:t>
            </a:r>
            <a:r>
              <a:rPr lang="es-MX" dirty="0"/>
              <a:t> and </a:t>
            </a:r>
            <a:r>
              <a:rPr lang="es-MX" dirty="0" err="1"/>
              <a:t>transform</a:t>
            </a:r>
            <a:r>
              <a:rPr lang="es-MX" dirty="0"/>
              <a:t>, and </a:t>
            </a:r>
            <a:r>
              <a:rPr lang="es-MX" dirty="0" err="1"/>
              <a:t>automatically</a:t>
            </a:r>
            <a:r>
              <a:rPr lang="es-MX" dirty="0"/>
              <a:t> </a:t>
            </a:r>
            <a:r>
              <a:rPr lang="es-MX" dirty="0" err="1"/>
              <a:t>act</a:t>
            </a:r>
            <a:r>
              <a:rPr lang="es-MX" dirty="0"/>
              <a:t> </a:t>
            </a:r>
            <a:r>
              <a:rPr lang="es-MX" dirty="0" err="1"/>
              <a:t>on</a:t>
            </a:r>
            <a:r>
              <a:rPr lang="es-MX" dirty="0"/>
              <a:t> data. </a:t>
            </a:r>
            <a:r>
              <a:rPr lang="es-MX" dirty="0" err="1"/>
              <a:t>With</a:t>
            </a:r>
            <a:r>
              <a:rPr lang="es-MX" dirty="0"/>
              <a:t> a central </a:t>
            </a:r>
            <a:r>
              <a:rPr lang="es-MX" dirty="0" err="1"/>
              <a:t>hub</a:t>
            </a:r>
            <a:r>
              <a:rPr lang="es-MX" dirty="0"/>
              <a:t>, Real-Time Hub, </a:t>
            </a:r>
            <a:r>
              <a:rPr lang="es-MX" dirty="0" err="1"/>
              <a:t>to</a:t>
            </a:r>
            <a:r>
              <a:rPr lang="es-MX" dirty="0"/>
              <a:t> </a:t>
            </a:r>
            <a:r>
              <a:rPr lang="es-MX" dirty="0" err="1"/>
              <a:t>easily</a:t>
            </a:r>
            <a:r>
              <a:rPr lang="es-MX" dirty="0"/>
              <a:t> </a:t>
            </a:r>
            <a:r>
              <a:rPr lang="es-MX" dirty="0" err="1"/>
              <a:t>access</a:t>
            </a:r>
            <a:r>
              <a:rPr lang="es-MX" dirty="0"/>
              <a:t> and </a:t>
            </a:r>
            <a:r>
              <a:rPr lang="es-MX" dirty="0" err="1"/>
              <a:t>visualize</a:t>
            </a:r>
            <a:r>
              <a:rPr lang="es-MX" dirty="0"/>
              <a:t> </a:t>
            </a:r>
            <a:r>
              <a:rPr lang="es-MX" dirty="0" err="1"/>
              <a:t>all</a:t>
            </a:r>
            <a:r>
              <a:rPr lang="es-MX" dirty="0"/>
              <a:t> </a:t>
            </a:r>
            <a:r>
              <a:rPr lang="es-MX" dirty="0" err="1"/>
              <a:t>internal</a:t>
            </a:r>
            <a:r>
              <a:rPr lang="es-MX" dirty="0"/>
              <a:t> and </a:t>
            </a:r>
            <a:r>
              <a:rPr lang="es-MX" dirty="0" err="1"/>
              <a:t>external</a:t>
            </a:r>
            <a:r>
              <a:rPr lang="es-MX" dirty="0"/>
              <a:t>, </a:t>
            </a:r>
            <a:r>
              <a:rPr lang="es-MX" dirty="0" err="1"/>
              <a:t>first</a:t>
            </a:r>
            <a:r>
              <a:rPr lang="es-MX" dirty="0"/>
              <a:t>- and </a:t>
            </a:r>
            <a:r>
              <a:rPr lang="es-MX" dirty="0" err="1"/>
              <a:t>third-party</a:t>
            </a:r>
            <a:r>
              <a:rPr lang="es-MX" dirty="0"/>
              <a:t> </a:t>
            </a:r>
            <a:r>
              <a:rPr lang="es-MX" dirty="0" err="1"/>
              <a:t>streaming</a:t>
            </a:r>
            <a:r>
              <a:rPr lang="es-MX" dirty="0"/>
              <a:t> data, </a:t>
            </a:r>
            <a:r>
              <a:rPr lang="es-MX" dirty="0" err="1"/>
              <a:t>you</a:t>
            </a:r>
            <a:r>
              <a:rPr lang="es-MX" dirty="0"/>
              <a:t> can </a:t>
            </a:r>
            <a:r>
              <a:rPr lang="es-MX" dirty="0" err="1"/>
              <a:t>achieve</a:t>
            </a:r>
            <a:r>
              <a:rPr lang="es-MX" dirty="0"/>
              <a:t> </a:t>
            </a:r>
            <a:r>
              <a:rPr lang="es-MX" dirty="0" err="1"/>
              <a:t>faster</a:t>
            </a:r>
            <a:r>
              <a:rPr lang="es-MX" dirty="0"/>
              <a:t>, more </a:t>
            </a:r>
            <a:r>
              <a:rPr lang="es-MX" dirty="0" err="1"/>
              <a:t>accurate</a:t>
            </a:r>
            <a:r>
              <a:rPr lang="es-MX" dirty="0"/>
              <a:t> </a:t>
            </a:r>
            <a:r>
              <a:rPr lang="es-MX" dirty="0" err="1"/>
              <a:t>decision-making</a:t>
            </a:r>
            <a:r>
              <a:rPr lang="es-MX" dirty="0"/>
              <a:t> and </a:t>
            </a:r>
            <a:r>
              <a:rPr lang="es-MX" dirty="0" err="1"/>
              <a:t>accelerated</a:t>
            </a:r>
            <a:r>
              <a:rPr lang="es-MX" dirty="0"/>
              <a:t> time </a:t>
            </a:r>
            <a:r>
              <a:rPr lang="es-MX" dirty="0" err="1"/>
              <a:t>to</a:t>
            </a:r>
            <a:r>
              <a:rPr lang="es-MX" dirty="0"/>
              <a:t> </a:t>
            </a:r>
            <a:r>
              <a:rPr lang="es-MX" dirty="0" err="1"/>
              <a:t>insight</a:t>
            </a:r>
            <a:r>
              <a:rPr lang="es-MX"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9DB70-910C-4CB7-9A85-C064D68A64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8757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https://aka.ms/VBDFabricRTIDemos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2684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https://aka.ms/VBDFabricRTIDemos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1878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https://aka.ms/VBDFabricRTIDemos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4722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end-to-end, Connected Factory experience with Real-Time Intelligence in Fabric.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59DB70-910C-4CB7-9A85-C064D68A64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717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66344-E4A9-500E-43F9-9910CE2327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1BEC30-57CB-40E2-1242-777CE631C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1413F-1F7B-7201-C885-FB20723A777E}"/>
              </a:ext>
            </a:extLst>
          </p:cNvPr>
          <p:cNvSpPr>
            <a:spLocks noGrp="1"/>
          </p:cNvSpPr>
          <p:nvPr>
            <p:ph type="body" idx="1"/>
          </p:nvPr>
        </p:nvSpPr>
        <p:spPr/>
        <p:txBody>
          <a:bodyPr/>
          <a:lstStyle/>
          <a:p>
            <a:pPr marL="0" marR="0" lvl="0" indent="0">
              <a:lnSpc>
                <a:spcPct val="116000"/>
              </a:lnSpc>
              <a:spcBef>
                <a:spcPts val="0"/>
              </a:spcBef>
              <a:spcAft>
                <a:spcPts val="0"/>
              </a:spcAft>
              <a:buFont typeface="Symbol" panose="05050102010706020507" pitchFamily="18" charset="2"/>
              <a:buNone/>
            </a:pPr>
            <a:endParaRPr lang="en-US" dirty="0"/>
          </a:p>
        </p:txBody>
      </p:sp>
      <p:sp>
        <p:nvSpPr>
          <p:cNvPr id="4" name="Slide Number Placeholder 3">
            <a:extLst>
              <a:ext uri="{FF2B5EF4-FFF2-40B4-BE49-F238E27FC236}">
                <a16:creationId xmlns:a16="http://schemas.microsoft.com/office/drawing/2014/main" id="{96F664E5-6E87-BB41-0D28-240BF16D3F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3A03C4-C15A-4817-8632-19C99B89475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9553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Or Take the energy sector for example: Wind farm operators need real-time signals from their equipment, this improves their asset efficiency and extract the maximum amount of renewable energy from the wind.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876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dirty="0">
                <a:ln>
                  <a:noFill/>
                </a:ln>
                <a:effectLst/>
                <a:latin typeface="Segoe UI" panose="020B0502040204020203" pitchFamily="34" charset="0"/>
                <a:cs typeface="Segoe UI" panose="020B0502040204020203" pitchFamily="34" charset="0"/>
              </a:rPr>
              <a:t>A Kusto query is a read-only request to process data and return results. </a:t>
            </a:r>
            <a:br>
              <a:rPr kumimoji="0" lang="en-US" altLang="en-IL" b="0" i="0" u="none" strike="noStrike" cap="none" normalizeH="0" baseline="0" dirty="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dirty="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dirty="0">
                <a:ln>
                  <a:noFill/>
                </a:ln>
                <a:effectLst/>
                <a:latin typeface="Segoe UI" panose="020B0502040204020203" pitchFamily="34" charset="0"/>
                <a:cs typeface="Segoe UI" panose="020B0502040204020203" pitchFamily="34" charset="0"/>
              </a:rPr>
              <a:t>Has one or more query statements and returns data in a tabular or graph format.</a:t>
            </a:r>
            <a:br>
              <a:rPr kumimoji="0" lang="en-US" altLang="en-IL" b="0" i="0" u="none" strike="noStrike" cap="none" normalizeH="0" baseline="0" dirty="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dirty="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dirty="0">
                <a:ln>
                  <a:noFill/>
                </a:ln>
                <a:effectLst/>
                <a:latin typeface="Segoe UI" panose="020B0502040204020203" pitchFamily="34" charset="0"/>
                <a:cs typeface="Segoe UI" panose="020B0502040204020203" pitchFamily="34" charset="0"/>
              </a:rPr>
              <a:t>Statements</a:t>
            </a:r>
            <a:r>
              <a:rPr kumimoji="0" lang="en-IL" altLang="en-IL" b="0" i="0" u="none" strike="noStrike" cap="none" normalizeH="0" baseline="0" dirty="0">
                <a:ln>
                  <a:noFill/>
                </a:ln>
                <a:effectLst/>
                <a:latin typeface="Segoe UI" panose="020B0502040204020203" pitchFamily="34" charset="0"/>
                <a:cs typeface="Segoe UI" panose="020B0502040204020203" pitchFamily="34" charset="0"/>
              </a:rPr>
              <a:t> are sequenced by a pipe (</a:t>
            </a:r>
            <a:r>
              <a:rPr kumimoji="0" lang="en-IL" altLang="en-IL" b="0" i="0" u="none" strike="noStrike" cap="none" normalizeH="0" baseline="0" dirty="0">
                <a:ln>
                  <a:noFill/>
                </a:ln>
                <a:effectLst/>
                <a:latin typeface="SFMono-Regular"/>
                <a:cs typeface="Segoe UI" panose="020B0502040204020203" pitchFamily="34" charset="0"/>
              </a:rPr>
              <a:t>|</a:t>
            </a:r>
            <a:r>
              <a:rPr kumimoji="0" lang="en-IL" altLang="en-IL" b="0" i="0" u="none" strike="noStrike" cap="none" normalizeH="0" baseline="0" dirty="0">
                <a:ln>
                  <a:noFill/>
                </a:ln>
                <a:effectLst/>
                <a:latin typeface="Segoe UI" panose="020B0502040204020203" pitchFamily="34" charset="0"/>
                <a:cs typeface="Segoe UI" panose="020B0502040204020203" pitchFamily="34" charset="0"/>
              </a:rPr>
              <a:t>). </a:t>
            </a:r>
            <a:br>
              <a:rPr kumimoji="0" lang="en-US" altLang="en-IL" b="0" i="0" u="none" strike="noStrike" cap="none" normalizeH="0" baseline="0" dirty="0">
                <a:ln>
                  <a:noFill/>
                </a:ln>
                <a:effectLst/>
                <a:latin typeface="Segoe UI" panose="020B0502040204020203" pitchFamily="34" charset="0"/>
                <a:cs typeface="Segoe UI" panose="020B0502040204020203" pitchFamily="34" charset="0"/>
              </a:rPr>
            </a:br>
            <a:r>
              <a:rPr kumimoji="0" lang="en-IL" altLang="en-IL" b="1" i="0" u="none" strike="noStrike" cap="none" normalizeH="0" baseline="0" dirty="0">
                <a:ln>
                  <a:noFill/>
                </a:ln>
                <a:effectLst/>
                <a:latin typeface="Segoe UI" panose="020B0502040204020203" pitchFamily="34" charset="0"/>
                <a:cs typeface="Segoe UI" panose="020B0502040204020203" pitchFamily="34" charset="0"/>
              </a:rPr>
              <a:t>Data flows, or is piped, from one operator to the next. </a:t>
            </a:r>
            <a:br>
              <a:rPr kumimoji="0" lang="en-US" altLang="en-IL" b="0" i="0" u="none" strike="noStrike" cap="none" normalizeH="0" baseline="0" dirty="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dirty="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dirty="0">
                <a:ln>
                  <a:noFill/>
                </a:ln>
                <a:effectLst/>
                <a:latin typeface="Segoe UI" panose="020B0502040204020203" pitchFamily="34" charset="0"/>
                <a:cs typeface="Segoe UI" panose="020B0502040204020203" pitchFamily="34" charset="0"/>
              </a:rPr>
              <a:t>It's like a funnel, where you start out with an entire data table. </a:t>
            </a:r>
            <a:endParaRPr kumimoji="0" lang="en-US" altLang="en-IL" b="0" i="0" u="none" strike="noStrike" cap="none" normalizeH="0" baseline="0" dirty="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IL" dirty="0">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dirty="0">
                <a:ln>
                  <a:noFill/>
                </a:ln>
                <a:effectLst/>
                <a:latin typeface="Segoe UI" panose="020B0502040204020203" pitchFamily="34" charset="0"/>
                <a:cs typeface="Segoe UI" panose="020B0502040204020203" pitchFamily="34" charset="0"/>
              </a:rPr>
              <a:t>The data is filtered</a:t>
            </a:r>
            <a:r>
              <a:rPr kumimoji="0" lang="en-US" altLang="en-IL" b="0" i="0" u="none" strike="noStrike" cap="none" normalizeH="0" baseline="0" dirty="0">
                <a:ln>
                  <a:noFill/>
                </a:ln>
                <a:effectLst/>
                <a:latin typeface="Segoe UI" panose="020B0502040204020203" pitchFamily="34" charset="0"/>
                <a:cs typeface="Segoe UI" panose="020B0502040204020203" pitchFamily="34" charset="0"/>
              </a:rPr>
              <a:t>/</a:t>
            </a:r>
            <a:r>
              <a:rPr kumimoji="0" lang="en-IL" altLang="en-IL" b="0" i="0" u="none" strike="noStrike" cap="none" normalizeH="0" baseline="0" dirty="0">
                <a:ln>
                  <a:noFill/>
                </a:ln>
                <a:effectLst/>
                <a:latin typeface="Segoe UI" panose="020B0502040204020203" pitchFamily="34" charset="0"/>
                <a:cs typeface="Segoe UI" panose="020B0502040204020203" pitchFamily="34" charset="0"/>
              </a:rPr>
              <a:t>manipulated at each step and then fed into the following step.</a:t>
            </a:r>
            <a:br>
              <a:rPr lang="en-US" altLang="en-IL" dirty="0">
                <a:latin typeface="Segoe UI" panose="020B0502040204020203" pitchFamily="34" charset="0"/>
                <a:cs typeface="Segoe UI" panose="020B0502040204020203" pitchFamily="34" charset="0"/>
              </a:rPr>
            </a:br>
            <a:endParaRPr kumimoji="0" lang="en-US" altLang="en-IL" b="0" i="0" u="none" strike="noStrike" cap="none" normalizeH="0" baseline="0" dirty="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dirty="0">
                <a:ln>
                  <a:noFill/>
                </a:ln>
                <a:effectLst/>
                <a:latin typeface="Segoe UI" panose="020B0502040204020203" pitchFamily="34" charset="0"/>
                <a:cs typeface="Segoe UI" panose="020B0502040204020203" pitchFamily="34" charset="0"/>
              </a:rPr>
              <a:t>Each time the data passes through another operator, it's filtered, rearranged, or summarized. </a:t>
            </a:r>
            <a:endParaRPr kumimoji="0" lang="en-US" altLang="en-IL" b="0" i="0" u="none" strike="noStrike" cap="none" normalizeH="0" baseline="0" dirty="0">
              <a:ln>
                <a:noFill/>
              </a:ln>
              <a:effectLst/>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3543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Learn more: </a:t>
            </a:r>
            <a:br>
              <a:rPr lang="en-US" dirty="0">
                <a:cs typeface="+mn-lt"/>
              </a:rPr>
            </a:br>
            <a:r>
              <a:rPr lang="en-US" dirty="0">
                <a:hlinkClick r:id="rId3"/>
              </a:rPr>
              <a:t>User-defined functions - Azure Data Explorer &amp; Real-Time Analytics | Microsoft Learn</a:t>
            </a:r>
            <a:endParaRPr lang="en-US" dirty="0"/>
          </a:p>
          <a:p>
            <a:r>
              <a:rPr lang="en-US" dirty="0">
                <a:hlinkClick r:id="rId4"/>
              </a:rPr>
              <a:t>Functions - Azure Data Explorer &amp; Real-Time Analytics | Microsoft Learn</a:t>
            </a:r>
            <a:br>
              <a:rPr lang="en-US" dirty="0">
                <a:ea typeface="Calibri"/>
                <a:cs typeface="+mn-lt"/>
              </a:rPr>
            </a:br>
            <a:r>
              <a:rPr lang="en-US" dirty="0">
                <a:hlinkClick r:id="rId5"/>
              </a:rPr>
              <a:t>.create function command - Azure Data Explorer &amp; Real-Time Analytics | Microsoft Learn</a:t>
            </a:r>
            <a:br>
              <a:rPr lang="en-US" dirty="0">
                <a:cs typeface="+mn-lt"/>
              </a:rPr>
            </a:br>
            <a:endParaRPr lang="en-US" dirty="0">
              <a:ea typeface="Calibri"/>
              <a:cs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683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24292F"/>
                </a:solidFill>
                <a:effectLst/>
                <a:latin typeface="-apple-system"/>
              </a:rPr>
              <a:t>&lt;Gilles&gt;</a:t>
            </a:r>
            <a:br>
              <a:rPr lang="en-GB" b="0" i="0">
                <a:solidFill>
                  <a:srgbClr val="24292F"/>
                </a:solidFill>
                <a:effectLst/>
                <a:latin typeface="-apple-system"/>
              </a:rPr>
            </a:br>
            <a:br>
              <a:rPr lang="en-GB" b="0" i="0">
                <a:solidFill>
                  <a:srgbClr val="24292F"/>
                </a:solidFill>
                <a:effectLst/>
                <a:latin typeface="-apple-system"/>
              </a:rPr>
            </a:br>
            <a:r>
              <a:rPr lang="en-GB" b="0" i="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a:br>
            <a:r>
              <a:rPr lang="en-GB" b="0" i="0">
                <a:solidFill>
                  <a:srgbClr val="24292F"/>
                </a:solidFill>
                <a:effectLst/>
                <a:latin typeface="-apple-system"/>
              </a:rPr>
              <a:t>Each time records get ingested into the source table, the update policy's </a:t>
            </a:r>
            <a:r>
              <a:rPr lang="en-GB" b="0" i="0" err="1">
                <a:solidFill>
                  <a:srgbClr val="24292F"/>
                </a:solidFill>
                <a:effectLst/>
                <a:latin typeface="-apple-system"/>
              </a:rPr>
              <a:t>qeury</a:t>
            </a:r>
            <a:r>
              <a:rPr lang="en-GB" b="0" i="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When you trigger an </a:t>
            </a:r>
            <a:r>
              <a:rPr lang="en-GB" b="0" i="0" u="none" strike="noStrike">
                <a:solidFill>
                  <a:srgbClr val="171717"/>
                </a:solidFill>
                <a:effectLst/>
                <a:latin typeface="Segoe UI" panose="020B0502040204020203" pitchFamily="34" charset="0"/>
                <a:hlinkClick r:id="rId3"/>
              </a:rPr>
              <a:t>update policy</a:t>
            </a:r>
            <a:r>
              <a:rPr lang="en-GB" b="0" i="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a:solidFill>
                  <a:srgbClr val="171717"/>
                </a:solidFill>
                <a:effectLst/>
                <a:latin typeface="Segoe UI" panose="020B0502040204020203" pitchFamily="34" charset="0"/>
                <a:hlinkClick r:id="rId4"/>
              </a:rPr>
              <a:t>parse operator</a:t>
            </a:r>
            <a:r>
              <a:rPr lang="en-GB" b="0" i="0">
                <a:solidFill>
                  <a:srgbClr val="171717"/>
                </a:solidFill>
                <a:effectLst/>
                <a:latin typeface="Segoe UI" panose="020B0502040204020203" pitchFamily="34" charset="0"/>
              </a:rPr>
              <a:t>.</a:t>
            </a:r>
          </a:p>
          <a:p>
            <a:pPr algn="l"/>
            <a:br>
              <a:rPr lang="en-GB"/>
            </a:br>
            <a:r>
              <a:rPr lang="en-GB" b="1" i="0">
                <a:solidFill>
                  <a:srgbClr val="171717"/>
                </a:solidFill>
                <a:effectLst/>
                <a:latin typeface="Segoe UI" panose="020B0502040204020203" pitchFamily="34" charset="0"/>
              </a:rPr>
              <a:t>Performance impact</a:t>
            </a:r>
          </a:p>
          <a:p>
            <a:pPr algn="l"/>
            <a:r>
              <a:rPr lang="en-GB" b="0" i="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91B2-A84B-46FA-8F93-2B7517147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2018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24292F"/>
                </a:solidFill>
                <a:effectLst/>
                <a:latin typeface="-apple-system"/>
              </a:rPr>
              <a:t>&lt;Gilles&gt;</a:t>
            </a:r>
            <a:br>
              <a:rPr lang="en-GB"/>
            </a:br>
            <a:r>
              <a:rPr lang="en-GB"/>
              <a:t>Source table '</a:t>
            </a:r>
            <a:r>
              <a:rPr lang="en-GB" err="1"/>
              <a:t>logsRaw</a:t>
            </a:r>
            <a:r>
              <a:rPr lang="en-GB"/>
              <a:t>' must be referenced in update policy query</a:t>
            </a:r>
            <a:endParaRPr lang="en-US"/>
          </a:p>
          <a:p>
            <a:endParaRPr lang="en-GB">
              <a:solidFill>
                <a:srgbClr val="24292F"/>
              </a:solidFill>
              <a:latin typeface="-apple-system"/>
            </a:endParaRPr>
          </a:p>
          <a:p>
            <a:pPr algn="l"/>
            <a:r>
              <a:rPr lang="en-GB" b="0" i="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a:cs typeface="+mn-lt"/>
              </a:rPr>
            </a:br>
            <a:r>
              <a:rPr lang="en-GB" b="0" i="0">
                <a:solidFill>
                  <a:srgbClr val="24292F"/>
                </a:solidFill>
                <a:effectLst/>
                <a:latin typeface="-apple-system"/>
              </a:rPr>
              <a:t>Each time records get ingested into the source table, the update policy's </a:t>
            </a:r>
            <a:r>
              <a:rPr lang="en-GB" b="0" i="0" err="1">
                <a:solidFill>
                  <a:srgbClr val="24292F"/>
                </a:solidFill>
                <a:effectLst/>
                <a:latin typeface="-apple-system"/>
              </a:rPr>
              <a:t>qeury</a:t>
            </a:r>
            <a:r>
              <a:rPr lang="en-GB" b="0" i="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a:solidFill>
                <a:srgbClr val="171717"/>
              </a:solidFill>
              <a:effectLst/>
              <a:latin typeface="Segoe UI" panose="020B0502040204020203" pitchFamily="34" charset="0"/>
              <a:cs typeface="Segoe UI"/>
            </a:endParaRPr>
          </a:p>
          <a:p>
            <a:pPr algn="l"/>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When you trigger an </a:t>
            </a:r>
            <a:r>
              <a:rPr lang="en-GB" b="0" i="0" u="none" strike="noStrike">
                <a:solidFill>
                  <a:srgbClr val="171717"/>
                </a:solidFill>
                <a:effectLst/>
                <a:latin typeface="Segoe UI" panose="020B0502040204020203" pitchFamily="34" charset="0"/>
                <a:hlinkClick r:id="rId3"/>
              </a:rPr>
              <a:t>update policy</a:t>
            </a:r>
            <a:r>
              <a:rPr lang="en-GB" b="0" i="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a:solidFill>
                  <a:srgbClr val="171717"/>
                </a:solidFill>
                <a:effectLst/>
                <a:latin typeface="Segoe UI" panose="020B0502040204020203" pitchFamily="34" charset="0"/>
                <a:hlinkClick r:id="rId4"/>
              </a:rPr>
              <a:t>parse operator</a:t>
            </a:r>
            <a:r>
              <a:rPr lang="en-GB" b="0" i="0">
                <a:solidFill>
                  <a:srgbClr val="171717"/>
                </a:solidFill>
                <a:effectLst/>
                <a:latin typeface="Segoe UI" panose="020B0502040204020203" pitchFamily="34" charset="0"/>
              </a:rPr>
              <a:t>.</a:t>
            </a:r>
          </a:p>
          <a:p>
            <a:pPr algn="l"/>
            <a:br>
              <a:rPr lang="en-GB"/>
            </a:br>
            <a:r>
              <a:rPr lang="en-GB" b="1" i="0">
                <a:solidFill>
                  <a:srgbClr val="171717"/>
                </a:solidFill>
                <a:effectLst/>
                <a:latin typeface="Segoe UI" panose="020B0502040204020203" pitchFamily="34" charset="0"/>
              </a:rPr>
              <a:t>Performance impact</a:t>
            </a:r>
          </a:p>
          <a:p>
            <a:pPr algn="l"/>
            <a:r>
              <a:rPr lang="en-GB" b="0" i="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E091B2-A84B-46FA-8F93-2B75171478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690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&lt;Guy&gt;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630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a:spcBef>
                <a:spcPts val="0"/>
              </a:spcBef>
              <a:spcAft>
                <a:spcPts val="0"/>
              </a:spcAft>
            </a:pPr>
            <a:r>
              <a:rPr lang="en-US" sz="1800">
                <a:effectLst/>
                <a:latin typeface="Calibri" panose="020F0502020204030204" pitchFamily="34" charset="0"/>
              </a:rPr>
              <a:t>ADX performs on-going collection of telemetry from cloud services or IoT devices. This data can be analyzed for various insights such as monitoring service health, physical production processes, and usage trends. Analysis is done on time series of selected metrics to find a deviation in the pattern compared to its typical baseline pattern.</a:t>
            </a:r>
          </a:p>
          <a:p>
            <a:pPr marL="0" marR="0">
              <a:spcBef>
                <a:spcPts val="0"/>
              </a:spcBef>
              <a:spcAft>
                <a:spcPts val="0"/>
              </a:spcAft>
            </a:pPr>
            <a:r>
              <a:rPr lang="en-US" sz="1800">
                <a:effectLst/>
                <a:latin typeface="Calibri" panose="020F0502020204030204" pitchFamily="34" charset="0"/>
              </a:rPr>
              <a:t> </a:t>
            </a:r>
          </a:p>
          <a:p>
            <a:r>
              <a:rPr lang="en-US" sz="1800" i="1">
                <a:solidFill>
                  <a:srgbClr val="595959"/>
                </a:solidFill>
                <a:effectLst/>
                <a:latin typeface="Calibri" panose="020F0502020204030204" pitchFamily="34" charset="0"/>
              </a:rPr>
              <a:t>From &lt;</a:t>
            </a:r>
            <a:r>
              <a:rPr lang="en-US" sz="1800" i="1">
                <a:solidFill>
                  <a:srgbClr val="595959"/>
                </a:solidFill>
                <a:effectLst/>
                <a:latin typeface="Calibri" panose="020F0502020204030204" pitchFamily="34" charset="0"/>
                <a:hlinkClick r:id="rId3"/>
              </a:rPr>
              <a:t>https://learn.microsoft.com/en-us/azure/data-explorer/kusto/query/time-series-analysis</a:t>
            </a:r>
            <a:r>
              <a:rPr lang="en-US" sz="1800" i="1">
                <a:solidFill>
                  <a:srgbClr val="595959"/>
                </a:solidFill>
                <a:effectLst/>
                <a:latin typeface="Calibri" panose="020F0502020204030204" pitchFamily="34" charset="0"/>
              </a:rPr>
              <a:t>&gt; </a:t>
            </a: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simply and intuitively using the make-series operator, and fill-in missing values as needed</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a:pPr>
            <a:r>
              <a:rPr lang="en-US" sz="1800" b="1" i="0">
                <a:effectLst/>
                <a:latin typeface="Calibri" panose="020F0502020204030204" pitchFamily="34" charset="0"/>
              </a:rPr>
              <a:t>Element-wise functions</a:t>
            </a:r>
            <a:r>
              <a:rPr lang="en-US" sz="1800" b="0" i="0">
                <a:effectLst/>
                <a:latin typeface="Calibri" panose="020F0502020204030204" pitchFamily="34" charset="0"/>
              </a:rPr>
              <a:t>: Arithmetic and logical operations can be done on a time series. Using </a:t>
            </a:r>
            <a:r>
              <a:rPr lang="en-US" sz="1800" b="0" i="0" err="1">
                <a:effectLst/>
                <a:latin typeface="Calibri" panose="020F0502020204030204" pitchFamily="34" charset="0"/>
              </a:rPr>
              <a:t>series_subtract</a:t>
            </a:r>
            <a:r>
              <a:rPr lang="en-US" sz="1800" b="0" i="0">
                <a:effectLst/>
                <a:latin typeface="Calibri" panose="020F0502020204030204" pitchFamily="34" charset="0"/>
              </a:rPr>
              <a:t>() we can calculate a residual time series, that is, the difference between original raw metric and a smoothed one, and look for anomalies in the residual signal.</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2"/>
            </a:pPr>
            <a:r>
              <a:rPr lang="en-US" sz="1800" b="1" i="0">
                <a:effectLst/>
                <a:latin typeface="Calibri" panose="020F0502020204030204" pitchFamily="34" charset="0"/>
              </a:rPr>
              <a:t>Filtering</a:t>
            </a:r>
            <a:r>
              <a:rPr lang="en-US" sz="1800" b="0" i="0">
                <a:effectLst/>
                <a:latin typeface="Calibri" panose="020F0502020204030204" pitchFamily="34" charset="0"/>
              </a:rPr>
              <a:t> - </a:t>
            </a:r>
            <a:r>
              <a:rPr lang="en-US" sz="1800" b="0" i="0" err="1">
                <a:effectLst/>
                <a:latin typeface="Calibri" panose="020F0502020204030204" pitchFamily="34" charset="0"/>
              </a:rPr>
              <a:t>smoothning</a:t>
            </a:r>
            <a:r>
              <a:rPr lang="en-US" sz="1800" b="0" i="0">
                <a:effectLst/>
                <a:latin typeface="Calibri" panose="020F0502020204030204" pitchFamily="34" charset="0"/>
              </a:rPr>
              <a:t> a noisy signal, change detection, simple calc of moving average and differentiation. </a:t>
            </a:r>
            <a:r>
              <a:rPr lang="en-US" sz="1800" b="0" i="0" err="1">
                <a:effectLst/>
                <a:latin typeface="Calibri" panose="020F0502020204030204" pitchFamily="34" charset="0"/>
              </a:rPr>
              <a:t>ie</a:t>
            </a:r>
            <a:r>
              <a:rPr lang="en-US" sz="1800" b="0" i="0">
                <a:effectLst/>
                <a:latin typeface="Calibri" panose="020F0502020204030204" pitchFamily="34" charset="0"/>
              </a:rPr>
              <a:t>. </a:t>
            </a:r>
            <a:r>
              <a:rPr lang="en-US" sz="1800" b="0" i="0" err="1">
                <a:effectLst/>
                <a:latin typeface="Calibri" panose="020F0502020204030204" pitchFamily="34" charset="0"/>
              </a:rPr>
              <a:t>Series_fir</a:t>
            </a:r>
            <a:r>
              <a:rPr lang="en-US" sz="1800" b="0" i="0">
                <a:effectLst/>
                <a:latin typeface="Calibri" panose="020F0502020204030204" pitchFamily="34" charset="0"/>
              </a:rPr>
              <a:t>(), </a:t>
            </a:r>
            <a:r>
              <a:rPr lang="en-US" sz="1800" b="0" i="0" err="1">
                <a:effectLst/>
                <a:latin typeface="Calibri" panose="020F0502020204030204" pitchFamily="34" charset="0"/>
              </a:rPr>
              <a:t>series_iir</a:t>
            </a:r>
            <a:r>
              <a:rPr lang="en-US" sz="1800" b="0" i="0">
                <a:effectLst/>
                <a:latin typeface="Calibri" panose="020F0502020204030204" pitchFamily="34" charset="0"/>
              </a:rPr>
              <a:t>(), bins (s/m/d)</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3"/>
            </a:pPr>
            <a:r>
              <a:rPr lang="en-US" sz="1800" b="1" i="0">
                <a:effectLst/>
                <a:latin typeface="Calibri" panose="020F0502020204030204" pitchFamily="34" charset="0"/>
              </a:rPr>
              <a:t>Statistics</a:t>
            </a:r>
            <a:r>
              <a:rPr lang="en-US" sz="1800" b="0" i="0">
                <a:effectLst/>
                <a:latin typeface="Calibri" panose="020F0502020204030204" pitchFamily="34" charset="0"/>
              </a:rPr>
              <a:t> - percentile, standard deviation, mean/min/max/avg/count.</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4"/>
            </a:pPr>
            <a:r>
              <a:rPr lang="en-US" sz="1800" b="1" i="0">
                <a:effectLst/>
                <a:latin typeface="Calibri" panose="020F0502020204030204" pitchFamily="34" charset="0"/>
              </a:rPr>
              <a:t>Regressions</a:t>
            </a:r>
            <a:r>
              <a:rPr lang="en-US" sz="1800" b="0" i="0">
                <a:effectLst/>
                <a:latin typeface="Calibri" panose="020F0502020204030204" pitchFamily="34" charset="0"/>
              </a:rPr>
              <a:t>, segmented linear regression to estimate the trend. </a:t>
            </a:r>
            <a:r>
              <a:rPr lang="en-US" sz="1800" b="0" i="0" err="1">
                <a:effectLst/>
                <a:latin typeface="Calibri" panose="020F0502020204030204" pitchFamily="34" charset="0"/>
              </a:rPr>
              <a:t>series_fit_line</a:t>
            </a:r>
            <a:r>
              <a:rPr lang="en-US" sz="1800" b="0" i="0">
                <a:effectLst/>
                <a:latin typeface="Calibri" panose="020F0502020204030204" pitchFamily="34" charset="0"/>
              </a:rPr>
              <a:t>() - fit the best line, series_fit_2lines(), detect changes relative to baseline.</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5"/>
            </a:pPr>
            <a:r>
              <a:rPr lang="en-US" sz="1800" b="1" i="0">
                <a:effectLst/>
                <a:latin typeface="Calibri" panose="020F0502020204030204" pitchFamily="34" charset="0"/>
              </a:rPr>
              <a:t>Seasonality</a:t>
            </a:r>
            <a:r>
              <a:rPr lang="en-US" sz="1800" b="0" i="0">
                <a:effectLst/>
                <a:latin typeface="Calibri" panose="020F0502020204030204" pitchFamily="34" charset="0"/>
              </a:rPr>
              <a:t> - auto detect periods/clusters, </a:t>
            </a:r>
            <a:r>
              <a:rPr lang="en-US" sz="1800" b="0" i="0" err="1">
                <a:effectLst/>
                <a:latin typeface="Calibri" panose="020F0502020204030204" pitchFamily="34" charset="0"/>
              </a:rPr>
              <a:t>series_periods_detect</a:t>
            </a:r>
            <a:r>
              <a:rPr lang="en-US" sz="1800" b="0" i="0">
                <a:effectLst/>
                <a:latin typeface="Calibri" panose="020F0502020204030204" pitchFamily="34" charset="0"/>
              </a:rPr>
              <a:t>(), </a:t>
            </a:r>
            <a:r>
              <a:rPr lang="en-US" sz="1800" b="0" i="0" err="1">
                <a:effectLst/>
                <a:latin typeface="Calibri" panose="020F0502020204030204" pitchFamily="34" charset="0"/>
              </a:rPr>
              <a:t>series_periods_validate</a:t>
            </a:r>
            <a:r>
              <a:rPr lang="en-US" sz="1800" b="0" i="0">
                <a:effectLst/>
                <a:latin typeface="Calibri" panose="020F0502020204030204" pitchFamily="34" charset="0"/>
              </a:rPr>
              <a:t>() - check if a metric has a specific period and we want to verify they exists.</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6"/>
            </a:pPr>
            <a:r>
              <a:rPr lang="en-US" sz="1800" b="1" i="0">
                <a:effectLst/>
                <a:latin typeface="Calibri" panose="020F0502020204030204" pitchFamily="34" charset="0"/>
              </a:rPr>
              <a:t>Anomaly detection</a:t>
            </a:r>
            <a:r>
              <a:rPr lang="en-US" sz="1800" b="0" i="0">
                <a:effectLst/>
                <a:latin typeface="Calibri" panose="020F0502020204030204" pitchFamily="34" charset="0"/>
              </a:rPr>
              <a:t> - uses </a:t>
            </a:r>
            <a:r>
              <a:rPr lang="en-US" sz="1800" b="0" i="0" err="1">
                <a:effectLst/>
                <a:latin typeface="Calibri" panose="020F0502020204030204" pitchFamily="34" charset="0"/>
              </a:rPr>
              <a:t>series_decompose</a:t>
            </a:r>
            <a:r>
              <a:rPr lang="en-US" sz="1800" b="0" i="0">
                <a:effectLst/>
                <a:latin typeface="Calibri" panose="020F0502020204030204" pitchFamily="34" charset="0"/>
              </a:rPr>
              <a:t>() and </a:t>
            </a:r>
            <a:r>
              <a:rPr lang="en-US" sz="1800" b="0" i="0" err="1">
                <a:effectLst/>
                <a:latin typeface="Calibri" panose="020F0502020204030204" pitchFamily="34" charset="0"/>
              </a:rPr>
              <a:t>series_outiers</a:t>
            </a:r>
            <a:r>
              <a:rPr lang="en-US" sz="1800" b="0" i="0">
                <a:effectLst/>
                <a:latin typeface="Calibri" panose="020F0502020204030204" pitchFamily="34" charset="0"/>
              </a:rPr>
              <a:t>() on the residual. Finds seasonal, trend, residual, and baseline. Calculates anomalous points using Tukey's fence test. Control threshold sensitivity. Forecasting is done by extrapolating the seasonal and trend components.</a:t>
            </a:r>
            <a:endParaRPr lang="en-US" sz="1800" b="1" i="0">
              <a:effectLst/>
              <a:latin typeface="Calibri" panose="020F0502020204030204" pitchFamily="34" charset="0"/>
            </a:endParaRPr>
          </a:p>
          <a:p>
            <a:pPr marL="34290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7"/>
            </a:pPr>
            <a:r>
              <a:rPr lang="en-US" sz="1800" b="1" i="0">
                <a:effectLst/>
                <a:latin typeface="Calibri" panose="020F0502020204030204" pitchFamily="34" charset="0"/>
              </a:rPr>
              <a:t>mv-apply operator</a:t>
            </a:r>
            <a:r>
              <a:rPr lang="en-US" sz="1800" b="0" i="0">
                <a:effectLst/>
                <a:latin typeface="Calibri" panose="020F0502020204030204" pitchFamily="34" charset="0"/>
              </a:rPr>
              <a:t> Applies a subquery to each record, and returns the union of the results of all subqueries. From &lt;</a:t>
            </a:r>
            <a:r>
              <a:rPr lang="en-US" sz="1800" b="0" i="0">
                <a:effectLst/>
                <a:latin typeface="Calibri" panose="020F0502020204030204" pitchFamily="34" charset="0"/>
                <a:hlinkClick r:id="rId4"/>
              </a:rPr>
              <a:t>https://learn.microsoft.com/en-us/azure/data-explorer/kusto/query/mv-applyoperator</a:t>
            </a:r>
            <a:r>
              <a:rPr lang="en-US" sz="1800" b="0" i="0">
                <a:effectLst/>
                <a:latin typeface="Calibri" panose="020F0502020204030204" pitchFamily="34" charset="0"/>
              </a:rPr>
              <a: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br>
              <a:rPr lang="en-GB" b="1" i="0">
                <a:solidFill>
                  <a:srgbClr val="24292F"/>
                </a:solidFill>
                <a:effectLst/>
                <a:latin typeface="-apple-system"/>
              </a:rPr>
            </a:br>
            <a:r>
              <a:rPr lang="en-GB" b="1" i="0">
                <a:solidFill>
                  <a:srgbClr val="24292F"/>
                </a:solidFill>
                <a:effectLst/>
                <a:latin typeface="-apple-system"/>
              </a:rPr>
              <a:t>What is time series analysis?</a:t>
            </a:r>
            <a:endParaRPr lang="en-GB" b="0" i="0">
              <a:solidFill>
                <a:srgbClr val="24292F"/>
              </a:solidFill>
              <a:effectLst/>
              <a:latin typeface="-apple-system"/>
            </a:endParaRPr>
          </a:p>
          <a:p>
            <a:pPr algn="l"/>
            <a:r>
              <a:rPr lang="en-GB" b="0" i="0">
                <a:solidFill>
                  <a:srgbClr val="24292F"/>
                </a:solidFill>
                <a:effectLst/>
                <a:latin typeface="-apple-system"/>
              </a:rPr>
              <a:t>Time series analysis comprises methods for </a:t>
            </a:r>
            <a:r>
              <a:rPr lang="en-GB" b="0" i="0" err="1">
                <a:solidFill>
                  <a:srgbClr val="24292F"/>
                </a:solidFill>
                <a:effectLst/>
                <a:latin typeface="-apple-system"/>
              </a:rPr>
              <a:t>analyzing</a:t>
            </a:r>
            <a:r>
              <a:rPr lang="en-GB" b="0" i="0">
                <a:solidFill>
                  <a:srgbClr val="24292F"/>
                </a:solidFill>
                <a:effectLst/>
                <a:latin typeface="-apple-system"/>
              </a:rPr>
              <a:t> time series data in order to extract meaningful statistics and other characteristics of the data. Time series forecasting, for example, is the use of a model to predict future values based on previously observed values.</a:t>
            </a:r>
          </a:p>
          <a:p>
            <a:pPr algn="l"/>
            <a:r>
              <a:rPr lang="en-GB" b="1" i="0">
                <a:solidFill>
                  <a:srgbClr val="24292F"/>
                </a:solidFill>
                <a:effectLst/>
                <a:latin typeface="-apple-system"/>
              </a:rPr>
              <a:t>What is time series decomposition?</a:t>
            </a:r>
            <a:r>
              <a:rPr lang="en-GB" b="0" i="0">
                <a:solidFill>
                  <a:srgbClr val="24292F"/>
                </a:solidFill>
                <a:effectLst/>
                <a:latin typeface="-apple-system"/>
              </a:rPr>
              <a:t> Time series decomposition involves thinking of a series as a combination of 4 components:</a:t>
            </a:r>
          </a:p>
          <a:p>
            <a:pPr algn="l">
              <a:buFont typeface="Arial" panose="020B0604020202020204" pitchFamily="34" charset="0"/>
              <a:buChar char="•"/>
            </a:pPr>
            <a:r>
              <a:rPr lang="en-GB" b="0" i="0">
                <a:solidFill>
                  <a:srgbClr val="24292F"/>
                </a:solidFill>
                <a:effectLst/>
                <a:latin typeface="-apple-system"/>
              </a:rPr>
              <a:t>trends (increasing or decreasing value in the series)</a:t>
            </a:r>
          </a:p>
          <a:p>
            <a:pPr algn="l">
              <a:buFont typeface="Arial" panose="020B0604020202020204" pitchFamily="34" charset="0"/>
              <a:buChar char="•"/>
            </a:pPr>
            <a:r>
              <a:rPr lang="en-GB" b="0" i="0">
                <a:solidFill>
                  <a:srgbClr val="24292F"/>
                </a:solidFill>
                <a:effectLst/>
                <a:latin typeface="-apple-system"/>
              </a:rPr>
              <a:t>seasonality (repeating short-term cycle in the series)</a:t>
            </a:r>
          </a:p>
          <a:p>
            <a:pPr algn="l">
              <a:buFont typeface="Arial" panose="020B0604020202020204" pitchFamily="34" charset="0"/>
              <a:buChar char="•"/>
            </a:pPr>
            <a:r>
              <a:rPr lang="en-GB" b="0" i="0">
                <a:solidFill>
                  <a:srgbClr val="24292F"/>
                </a:solidFill>
                <a:effectLst/>
                <a:latin typeface="-apple-system"/>
              </a:rPr>
              <a:t>baseline (the predicted value of the series, which is the sum of seasonal and trend components)</a:t>
            </a:r>
          </a:p>
          <a:p>
            <a:pPr algn="l">
              <a:buFont typeface="Arial" panose="020B0604020202020204" pitchFamily="34" charset="0"/>
              <a:buChar char="•"/>
            </a:pPr>
            <a:r>
              <a:rPr lang="en-GB" b="0" i="0">
                <a:solidFill>
                  <a:srgbClr val="24292F"/>
                </a:solidFill>
                <a:effectLst/>
                <a:latin typeface="-apple-system"/>
              </a:rPr>
              <a:t>noise (The residual random variation in the series). We can use built in functions, that uses time series decomposition to forecast future metric values and/or detect anomalous values.</a:t>
            </a:r>
          </a:p>
          <a:p>
            <a:pPr algn="l"/>
            <a:r>
              <a:rPr lang="en-GB" b="0" i="0">
                <a:solidFill>
                  <a:srgbClr val="24292F"/>
                </a:solidFill>
                <a:effectLst/>
                <a:latin typeface="-apple-system"/>
              </a:rPr>
              <a:t>This is what time series looks like: &lt;click&gt;</a:t>
            </a:r>
          </a:p>
          <a:p>
            <a:r>
              <a:rPr lang="en-GB" sz="1800" b="0" i="0">
                <a:solidFill>
                  <a:srgbClr val="000000"/>
                </a:solidFill>
                <a:effectLst/>
                <a:latin typeface="WordVisiCarriageReturn_MSFontService"/>
              </a:rPr>
              <a:t> </a:t>
            </a:r>
            <a:br>
              <a:rPr lang="en-GB" sz="1800" b="0" i="0">
                <a:solidFill>
                  <a:srgbClr val="000000"/>
                </a:solidFill>
                <a:effectLst/>
                <a:latin typeface="WordVisiCarriageReturn_MSFontService"/>
              </a:rPr>
            </a:br>
            <a:r>
              <a:rPr lang="en-GB" sz="1800" b="1" i="0">
                <a:solidFill>
                  <a:srgbClr val="171717"/>
                </a:solidFill>
                <a:effectLst/>
                <a:latin typeface="Calibri" panose="020F0502020204030204" pitchFamily="34" charset="0"/>
              </a:rPr>
              <a:t>Why should you use series instead of the summarize operator ?</a:t>
            </a:r>
            <a:r>
              <a:rPr lang="en-GB" sz="1800" b="0" i="0">
                <a:solidFill>
                  <a:srgbClr val="171717"/>
                </a:solidFill>
                <a:effectLst/>
                <a:latin typeface="WordVisiCarriageReturn_MSFontService"/>
              </a:rPr>
              <a:t> </a:t>
            </a:r>
            <a:br>
              <a:rPr lang="en-GB" sz="1800" b="0" i="0">
                <a:solidFill>
                  <a:srgbClr val="171717"/>
                </a:solidFill>
                <a:effectLst/>
                <a:latin typeface="WordVisiCarriageReturn_MSFontService"/>
              </a:rPr>
            </a:br>
            <a:r>
              <a:rPr lang="en-GB" sz="1800" b="0" i="0">
                <a:solidFill>
                  <a:srgbClr val="171717"/>
                </a:solidFill>
                <a:effectLst/>
                <a:latin typeface="Calibri" panose="020F0502020204030204" pitchFamily="34" charset="0"/>
              </a:rPr>
              <a:t>The summarize operator does not add "null bins"—rows for time bin values for which there's no corresponding row in the table. Advanced built in ML capabilities like anomaly detection, need the data points to be consistently measured at equally spaced intervals, so we have to  "pad" the table.</a:t>
            </a:r>
            <a:r>
              <a:rPr lang="en-GB" sz="1800" b="0" i="0">
                <a:solidFill>
                  <a:srgbClr val="171717"/>
                </a:solidFill>
                <a:effectLst/>
                <a:latin typeface="WordVisiCarriageReturn_MSFontService"/>
              </a:rPr>
              <a:t> </a:t>
            </a:r>
            <a:br>
              <a:rPr lang="en-GB" sz="1800" b="0" i="0">
                <a:solidFill>
                  <a:srgbClr val="171717"/>
                </a:solidFill>
                <a:effectLst/>
                <a:latin typeface="WordVisiCarriageReturn_MSFontService"/>
              </a:rPr>
            </a:br>
            <a:r>
              <a:rPr lang="en-GB" sz="1800" b="0" i="0">
                <a:solidFill>
                  <a:srgbClr val="000000"/>
                </a:solidFill>
                <a:effectLst/>
                <a:latin typeface="Calibri" panose="020F0502020204030204" pitchFamily="34" charset="0"/>
              </a:rPr>
              <a:t>The </a:t>
            </a:r>
            <a:r>
              <a:rPr lang="en-GB" sz="1800" b="0" i="0">
                <a:solidFill>
                  <a:srgbClr val="CC3700"/>
                </a:solidFill>
                <a:effectLst/>
                <a:latin typeface="Calibri" panose="020F0502020204030204" pitchFamily="34" charset="0"/>
              </a:rPr>
              <a:t>make-series</a:t>
            </a:r>
            <a:r>
              <a:rPr lang="en-GB" sz="1800" b="0" i="0">
                <a:solidFill>
                  <a:srgbClr val="000000"/>
                </a:solidFill>
                <a:effectLst/>
                <a:latin typeface="Calibri" panose="020F0502020204030204" pitchFamily="34" charset="0"/>
              </a:rPr>
              <a:t> can create such a “complete” series.</a:t>
            </a:r>
            <a:r>
              <a:rPr lang="en-US" sz="1800" b="0" i="0">
                <a:solidFill>
                  <a:srgbClr val="000000"/>
                </a:solidFill>
                <a:effectLst/>
                <a:latin typeface="Times New Roman" panose="02020603050405020304" pitchFamily="18" charset="0"/>
              </a:rPr>
              <a:t> </a:t>
            </a:r>
            <a:br>
              <a:rPr lang="en-US" sz="1800" b="0" i="0">
                <a:solidFill>
                  <a:srgbClr val="000000"/>
                </a:solidFill>
                <a:effectLst/>
                <a:latin typeface="Times New Roman" panose="02020603050405020304" pitchFamily="18" charset="0"/>
              </a:rPr>
            </a:b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&lt;Hiram&gt;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a:t>
            </a:r>
          </a:p>
          <a:p>
            <a:pPr marL="0" marR="0">
              <a:spcBef>
                <a:spcPts val="0"/>
              </a:spcBef>
              <a:spcAft>
                <a:spcPts val="0"/>
              </a:spcAft>
            </a:pPr>
            <a:r>
              <a:rPr lang="en-US" sz="1800" dirty="0">
                <a:effectLst/>
                <a:latin typeface="-apple-system"/>
              </a:rPr>
              <a:t>Here's the KQL script I </a:t>
            </a:r>
            <a:r>
              <a:rPr lang="en-US" sz="1800" dirty="0" err="1">
                <a:effectLst/>
                <a:latin typeface="-apple-system"/>
              </a:rPr>
              <a:t>demo'ed</a:t>
            </a:r>
            <a:r>
              <a:rPr lang="en-US" sz="1800" dirty="0">
                <a:effectLst/>
                <a:latin typeface="-apple-system"/>
              </a:rPr>
              <a:t>: </a:t>
            </a:r>
            <a:r>
              <a:rPr lang="en-US" sz="1800" dirty="0" err="1">
                <a:effectLst/>
                <a:latin typeface="-apple-system"/>
                <a:hlinkClick r:id="rId3"/>
              </a:rPr>
              <a:t>ADXIoTAnalytics</a:t>
            </a:r>
            <a:r>
              <a:rPr lang="en-US" sz="1800" dirty="0">
                <a:effectLst/>
                <a:latin typeface="-apple-system"/>
                <a:hlinkClick r:id="rId3"/>
              </a:rPr>
              <a:t>/</a:t>
            </a:r>
            <a:r>
              <a:rPr lang="en-US" sz="1800" dirty="0" err="1">
                <a:effectLst/>
                <a:latin typeface="-apple-system"/>
                <a:hlinkClick r:id="rId3"/>
              </a:rPr>
              <a:t>ADXInADay-DemoML.kql</a:t>
            </a:r>
            <a:r>
              <a:rPr lang="en-US" sz="1800" dirty="0">
                <a:effectLst/>
                <a:latin typeface="-apple-system"/>
                <a:hlinkClick r:id="rId3"/>
              </a:rPr>
              <a:t> at main · Azure/</a:t>
            </a:r>
            <a:r>
              <a:rPr lang="en-US" sz="1800" dirty="0" err="1">
                <a:effectLst/>
                <a:latin typeface="-apple-system"/>
                <a:hlinkClick r:id="rId3"/>
              </a:rPr>
              <a:t>ADXIoTAnalytics</a:t>
            </a:r>
            <a:r>
              <a:rPr lang="en-US" sz="1800" dirty="0">
                <a:effectLst/>
                <a:latin typeface="-apple-system"/>
                <a:hlinkClick r:id="rId3"/>
              </a:rPr>
              <a:t> (github.com)</a:t>
            </a:r>
            <a:endParaRPr lang="en-US" sz="1800" dirty="0">
              <a:effectLst/>
              <a:latin typeface="-apple-system"/>
            </a:endParaRP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apple-system"/>
              </a:rPr>
              <a:t>This KQL script includes options and addition ML training guides: </a:t>
            </a:r>
            <a:r>
              <a:rPr lang="en-US" sz="1800" dirty="0" err="1">
                <a:effectLst/>
                <a:latin typeface="-apple-system"/>
                <a:hlinkClick r:id="rId4"/>
              </a:rPr>
              <a:t>ADXIoTAnalytics</a:t>
            </a:r>
            <a:r>
              <a:rPr lang="en-US" sz="1800" dirty="0">
                <a:effectLst/>
                <a:latin typeface="-apple-system"/>
                <a:hlinkClick r:id="rId4"/>
              </a:rPr>
              <a:t>/M06-Demo5-TrainModel.kql at main · Azure/</a:t>
            </a:r>
            <a:r>
              <a:rPr lang="en-US" sz="1800" dirty="0" err="1">
                <a:effectLst/>
                <a:latin typeface="-apple-system"/>
                <a:hlinkClick r:id="rId4"/>
              </a:rPr>
              <a:t>ADXIoTAnalytics</a:t>
            </a:r>
            <a:r>
              <a:rPr lang="en-US" sz="1800" dirty="0">
                <a:effectLst/>
                <a:latin typeface="-apple-system"/>
                <a:hlinkClick r:id="rId4"/>
              </a:rPr>
              <a:t> (github.com)</a:t>
            </a:r>
            <a:endParaRPr lang="en-US" sz="180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4826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Repo: https://aka.ms/FabricRTAinaDay &gt; Lab1.md &gt; Lab2.md</a:t>
            </a:r>
          </a:p>
          <a:p>
            <a:r>
              <a:rPr lang="en-US" dirty="0">
                <a:cs typeface="Calibri"/>
              </a:rPr>
              <a:t>Lab 1 quiz: </a:t>
            </a:r>
            <a:r>
              <a:rPr lang="en-US" dirty="0">
                <a:hlinkClick r:id="rId3"/>
              </a:rPr>
              <a:t>https://forms.office.com/r/bV9RCiLVuJ</a:t>
            </a:r>
            <a:r>
              <a:rPr lang="en-US" dirty="0"/>
              <a:t> </a:t>
            </a:r>
            <a:endParaRPr lang="en-US" dirty="0">
              <a:cs typeface="Calibri"/>
            </a:endParaRPr>
          </a:p>
          <a:p>
            <a:r>
              <a:rPr lang="en-US" dirty="0"/>
              <a:t>Lab 2 quiz: </a:t>
            </a:r>
            <a:r>
              <a:rPr lang="en-US" dirty="0">
                <a:hlinkClick r:id="rId4"/>
              </a:rPr>
              <a:t>https://forms.office.com/r/fpSN0r7QLt</a:t>
            </a:r>
            <a:r>
              <a:rPr lang="en-US" dirty="0"/>
              <a:t> </a:t>
            </a:r>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940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deeper into Manufacturing…</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 are multiple examples like Factory Management or Logistics that benefit from Fabric Real Time Analytics</a:t>
            </a:r>
          </a:p>
          <a:p>
            <a:endParaRPr lang="en-US"/>
          </a:p>
          <a:p>
            <a:r>
              <a:rPr lang="en-US"/>
              <a:t>Allows to help with scenarios like Quality Control (data coming multiple sources, over large data set of high granularity data) allows multiple people in the organization to </a:t>
            </a:r>
            <a:r>
              <a:rPr lang="en-US" err="1"/>
              <a:t>collboarte</a:t>
            </a:r>
            <a:r>
              <a:rPr lang="en-US"/>
              <a:t> and get the insights and drive actions on GRANULARITY data points.</a:t>
            </a:r>
          </a:p>
        </p:txBody>
      </p:sp>
      <p:sp>
        <p:nvSpPr>
          <p:cNvPr id="4" name="Slide Number Placeholder 3"/>
          <p:cNvSpPr>
            <a:spLocks noGrp="1"/>
          </p:cNvSpPr>
          <p:nvPr>
            <p:ph type="sldNum" sz="quarter" idx="5"/>
          </p:nvPr>
        </p:nvSpPr>
        <p:spPr/>
        <p:txBody>
          <a:bodyPr/>
          <a:lstStyle/>
          <a:p>
            <a:fld id="{054A4EC1-C524-ED45-A185-10510AA0C8D1}" type="slidenum">
              <a:rPr lang="en-US" smtClean="0"/>
              <a:t>4</a:t>
            </a:fld>
            <a:endParaRPr lang="en-US"/>
          </a:p>
        </p:txBody>
      </p:sp>
    </p:spTree>
    <p:extLst>
      <p:ext uri="{BB962C8B-B14F-4D97-AF65-F5344CB8AC3E}">
        <p14:creationId xmlns:p14="http://schemas.microsoft.com/office/powerpoint/2010/main" val="2945185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2024-05-17 6:09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7770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E102C2F-94C0-F241-B1C9-209EC2594BC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5/17/2024 6:09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0336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Or Take the energy sector for example: Wind farm operators need real-time signals from their equipment, this improves their asset efficiency and extract the maximum amount of renewable energy from the wind.</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54015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76ED5D2-EBED-6D40-A078-1BEA4DF0241A}"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2024-05-17 6:09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9105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F642E0-B52F-4186-81E7-9882707F0A2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4802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2024-05-17 6:09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49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9ACCA9-1573-B444-8AF0-415C87BFBA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54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12</a:t>
            </a:fld>
            <a:endParaRPr lang="en-US"/>
          </a:p>
        </p:txBody>
      </p:sp>
    </p:spTree>
    <p:extLst>
      <p:ext uri="{BB962C8B-B14F-4D97-AF65-F5344CB8AC3E}">
        <p14:creationId xmlns:p14="http://schemas.microsoft.com/office/powerpoint/2010/main" val="3220199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2.jpe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757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0688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8928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060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9713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43869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939082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350853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684016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057068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221158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_logo v2">
    <p:bg>
      <p:bgPr>
        <a:solidFill>
          <a:srgbClr val="FFFDF9"/>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a:t>Microsoft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sp>
        <p:nvSpPr>
          <p:cNvPr id="8" name="Subtitle 2">
            <a:extLst>
              <a:ext uri="{FF2B5EF4-FFF2-40B4-BE49-F238E27FC236}">
                <a16:creationId xmlns:a16="http://schemas.microsoft.com/office/drawing/2014/main" id="{A817E2C5-B327-1FBC-AC3D-459F4D07B420}"/>
              </a:ext>
            </a:extLst>
          </p:cNvPr>
          <p:cNvSpPr>
            <a:spLocks noGrp="1"/>
          </p:cNvSpPr>
          <p:nvPr>
            <p:ph type="subTitle" idx="1" hasCustomPrompt="1"/>
          </p:nvPr>
        </p:nvSpPr>
        <p:spPr>
          <a:xfrm>
            <a:off x="607808" y="5195311"/>
            <a:ext cx="3727886"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itle 6">
            <a:extLst>
              <a:ext uri="{FF2B5EF4-FFF2-40B4-BE49-F238E27FC236}">
                <a16:creationId xmlns:a16="http://schemas.microsoft.com/office/drawing/2014/main" id="{F6ACE919-349F-E9BD-5D0A-E535E2800A88}"/>
              </a:ext>
            </a:extLst>
          </p:cNvPr>
          <p:cNvSpPr>
            <a:spLocks noGrp="1"/>
          </p:cNvSpPr>
          <p:nvPr>
            <p:ph type="title" hasCustomPrompt="1"/>
          </p:nvPr>
        </p:nvSpPr>
        <p:spPr>
          <a:xfrm>
            <a:off x="607808" y="3507929"/>
            <a:ext cx="3727886" cy="1592166"/>
          </a:xfrm>
          <a:prstGeom prst="rect">
            <a:avLst/>
          </a:prstGeom>
        </p:spPr>
        <p:txBody>
          <a:bodyPr>
            <a:noAutofit/>
          </a:bodyPr>
          <a:lstStyle>
            <a:lvl1pPr algn="l">
              <a:defRPr sz="6000" b="0" i="0">
                <a:solidFill>
                  <a:srgbClr val="8661C5"/>
                </a:solidFill>
                <a:latin typeface="Segoe Sans Display" pitchFamily="2" charset="0"/>
                <a:cs typeface="Segoe Sans Display" pitchFamily="2" charset="0"/>
              </a:defRPr>
            </a:lvl1pPr>
          </a:lstStyle>
          <a:p>
            <a:r>
              <a:rPr lang="en-US"/>
              <a:t>Master slide title</a:t>
            </a:r>
          </a:p>
        </p:txBody>
      </p:sp>
      <p:pic>
        <p:nvPicPr>
          <p:cNvPr id="12" name="Picture 4">
            <a:extLst>
              <a:ext uri="{FF2B5EF4-FFF2-40B4-BE49-F238E27FC236}">
                <a16:creationId xmlns:a16="http://schemas.microsoft.com/office/drawing/2014/main" id="{4BB95DA7-3A8A-C2CE-EC50-C8A04B19E24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pic>
        <p:nvPicPr>
          <p:cNvPr id="13" name="Picture 12" descr="A colorful background with a black background&#10;&#10;Description automatically generated with medium confidence">
            <a:extLst>
              <a:ext uri="{FF2B5EF4-FFF2-40B4-BE49-F238E27FC236}">
                <a16:creationId xmlns:a16="http://schemas.microsoft.com/office/drawing/2014/main" id="{D88E9A8D-1500-60E2-FBA7-91B24A3196CD}"/>
              </a:ext>
            </a:extLst>
          </p:cNvPr>
          <p:cNvPicPr>
            <a:picLocks noChangeAspect="1"/>
          </p:cNvPicPr>
          <p:nvPr userDrawn="1"/>
        </p:nvPicPr>
        <p:blipFill>
          <a:blip r:embed="rId3"/>
          <a:stretch>
            <a:fillRect/>
          </a:stretch>
        </p:blipFill>
        <p:spPr>
          <a:xfrm rot="16200000">
            <a:off x="6108484" y="776411"/>
            <a:ext cx="6859927" cy="5307106"/>
          </a:xfrm>
          <a:prstGeom prst="rect">
            <a:avLst/>
          </a:prstGeom>
        </p:spPr>
      </p:pic>
      <p:sp>
        <p:nvSpPr>
          <p:cNvPr id="15" name="Picture Placeholder 12">
            <a:extLst>
              <a:ext uri="{FF2B5EF4-FFF2-40B4-BE49-F238E27FC236}">
                <a16:creationId xmlns:a16="http://schemas.microsoft.com/office/drawing/2014/main" id="{908C5D7F-0231-00C2-76F5-E337F58B50EB}"/>
              </a:ext>
            </a:extLst>
          </p:cNvPr>
          <p:cNvSpPr>
            <a:spLocks noGrp="1"/>
          </p:cNvSpPr>
          <p:nvPr>
            <p:ph type="pic" sz="quarter" idx="13"/>
          </p:nvPr>
        </p:nvSpPr>
        <p:spPr>
          <a:xfrm>
            <a:off x="5378450" y="625643"/>
            <a:ext cx="4583113" cy="623235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4228192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79938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034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209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0751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605867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solidFill>
                  <a:srgbClr val="49C5B1"/>
                </a:soli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875396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2705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5/17/2024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322288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134681810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535123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75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372557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0206586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6154628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8322657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802514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1726973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_with Hea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2382524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684972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17489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724162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73676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52020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5616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23605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12318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708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guide id="3" pos="384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243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guide id="3" pos="507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229952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userDrawn="1"/>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userDrawn="1"/>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1695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76323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788179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CCE2F46-35EA-4DA8-86AA-316E28560255}" type="datetimeFigureOut">
              <a:rPr kumimoji="0" lang="en-IN" sz="1800" b="0" i="0" u="none" strike="noStrike" kern="1200" cap="none" spc="0" normalizeH="0" baseline="0" noProof="0" smtClean="0">
                <a:ln>
                  <a:noFill/>
                </a:ln>
                <a:solidFill>
                  <a:srgbClr val="000000"/>
                </a:solidFill>
                <a:effectLst/>
                <a:uLnTx/>
                <a:uFillTx/>
                <a:latin typeface="Segoe Sans Tex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17-05-2024</a:t>
            </a:fld>
            <a:endParaRPr kumimoji="0" lang="en-IN"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2457B3-B87C-46E3-880E-569CDB984040}" type="slidenum">
              <a:rPr kumimoji="0" lang="en-IN" sz="1800" b="0" i="0" u="none" strike="noStrike" kern="1200" cap="none" spc="0" normalizeH="0" baseline="0" noProof="0" smtClean="0">
                <a:ln>
                  <a:noFill/>
                </a:ln>
                <a:solidFill>
                  <a:srgbClr val="000000"/>
                </a:solidFill>
                <a:effectLst/>
                <a:uLnTx/>
                <a:uFillTx/>
                <a:latin typeface="Segoe Sans Tex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38789802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796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86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37236984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8606758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29710160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endParaRPr lang="en-US"/>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29617484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755908615"/>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1506587899"/>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720130188"/>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6518397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2839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769940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356504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343157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4286454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0240233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1700884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8901895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75314239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60687583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6495388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7699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_with Hea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4046041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0"/>
            <a:endParaRPr lang="en-US"/>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marL="137160" marR="0" lvl="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p:txBody>
      </p:sp>
    </p:spTree>
    <p:extLst>
      <p:ext uri="{BB962C8B-B14F-4D97-AF65-F5344CB8AC3E}">
        <p14:creationId xmlns:p14="http://schemas.microsoft.com/office/powerpoint/2010/main" val="142883780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409027699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452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828131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283206"/>
      </p:ext>
    </p:extLst>
  </p:cSld>
  <p:clrMapOvr>
    <a:masterClrMapping/>
  </p:clrMapOvr>
  <p:transition>
    <p:fade/>
  </p:transition>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7219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28368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sv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2.sv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image" Target="../media/image1.png"/><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theme" Target="../theme/theme4.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image" Target="../media/image2.svg"/><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image" Target="../media/image2.svg"/><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image" Target="../media/image1.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theme" Target="../theme/theme5.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0"/>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2024</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6"/>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0" y="1447800"/>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92157179"/>
      </p:ext>
    </p:extLst>
  </p:cSld>
  <p:clrMap bg1="dk1" tx1="lt1" bg2="dk2" tx2="lt2" accent1="accent1" accent2="accent2" accent3="accent3" accent4="accent4" accent5="accent5" accent6="accent6" hlink="hlink" folHlink="folHlink"/>
  <p:sldLayoutIdLst>
    <p:sldLayoutId id="2147483926" r:id="rId1"/>
    <p:sldLayoutId id="2147484198" r:id="rId2"/>
  </p:sldLayoutIdLst>
  <p:hf hdr="0" dt="0"/>
  <p:txStyles>
    <p:titleStyle>
      <a:lvl1pPr algn="l" defTabSz="914400"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355">
          <p15:clr>
            <a:srgbClr val="F26B43"/>
          </p15:clr>
        </p15:guide>
        <p15:guide id="3" pos="7320">
          <p15:clr>
            <a:srgbClr val="F26B43"/>
          </p15:clr>
        </p15:guide>
        <p15:guide id="4" orient="horz" pos="3893">
          <p15:clr>
            <a:srgbClr val="F26B43"/>
          </p15:clr>
        </p15:guide>
        <p15:guide id="5" orient="horz" pos="912">
          <p15:clr>
            <a:srgbClr val="F26B43"/>
          </p15:clr>
        </p15:guide>
        <p15:guide id="6" orient="horz" pos="3974">
          <p15:clr>
            <a:srgbClr val="F26B43"/>
          </p15:clr>
        </p15:guide>
        <p15:guide id="7" orient="horz" pos="420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021271948"/>
      </p:ext>
    </p:extLst>
  </p:cSld>
  <p:clrMap bg1="lt1" tx1="dk1" bg2="lt2" tx2="dk2" accent1="accent1" accent2="accent2" accent3="accent3" accent4="accent4" accent5="accent5" accent6="accent6" hlink="hlink" folHlink="folHlink"/>
  <p:sldLayoutIdLst>
    <p:sldLayoutId id="2147484033" r:id="rId1"/>
    <p:sldLayoutId id="2147484199" r:id="rId2"/>
    <p:sldLayoutId id="2147484200" r:id="rId3"/>
    <p:sldLayoutId id="2147484201" r:id="rId4"/>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3040303474"/>
      </p:ext>
    </p:extLst>
  </p:cSld>
  <p:clrMap bg1="dk1" tx1="lt1" bg2="dk2" tx2="lt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70" r:id="rId9"/>
    <p:sldLayoutId id="2147484071" r:id="rId10"/>
    <p:sldLayoutId id="2147484072" r:id="rId11"/>
    <p:sldLayoutId id="2147484073" r:id="rId12"/>
    <p:sldLayoutId id="2147484074" r:id="rId13"/>
    <p:sldLayoutId id="2147484075" r:id="rId14"/>
    <p:sldLayoutId id="2147484102" r:id="rId15"/>
    <p:sldLayoutId id="2147484104" r:id="rId16"/>
    <p:sldLayoutId id="2147484105" r:id="rId17"/>
    <p:sldLayoutId id="2147484109" r:id="rId18"/>
    <p:sldLayoutId id="2147484110" r:id="rId19"/>
    <p:sldLayoutId id="2147484113" r:id="rId20"/>
    <p:sldLayoutId id="2147484197"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14">
            <a:extLst>
              <a:ext uri="{96DAC541-7B7A-43D3-8B79-37D633B846F1}">
                <asvg:svgBlip xmlns:asvg="http://schemas.microsoft.com/office/drawing/2016/SVG/main" r:embed="rId1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48344801"/>
      </p:ext>
    </p:extLst>
  </p:cSld>
  <p:clrMap bg1="dk1" tx1="lt1" bg2="dk2" tx2="lt2" accent1="accent1" accent2="accent2" accent3="accent3" accent4="accent4" accent5="accent5" accent6="accent6" hlink="hlink" folHlink="folHlink"/>
  <p:sldLayoutIdLst>
    <p:sldLayoutId id="2147484174" r:id="rId1"/>
    <p:sldLayoutId id="2147484175" r:id="rId2"/>
    <p:sldLayoutId id="2147484181" r:id="rId3"/>
    <p:sldLayoutId id="2147484182" r:id="rId4"/>
    <p:sldLayoutId id="2147484183" r:id="rId5"/>
    <p:sldLayoutId id="2147484184" r:id="rId6"/>
    <p:sldLayoutId id="2147484185" r:id="rId7"/>
    <p:sldLayoutId id="2147484186" r:id="rId8"/>
    <p:sldLayoutId id="2147484192" r:id="rId9"/>
    <p:sldLayoutId id="2147484194" r:id="rId10"/>
    <p:sldLayoutId id="2147484195" r:id="rId11"/>
    <p:sldLayoutId id="2147484196" r:id="rId12"/>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A5A5A5"/>
          </p15:clr>
        </p15:guide>
        <p15:guide id="3">
          <p15:clr>
            <a:srgbClr val="A5A5A5"/>
          </p15:clr>
        </p15:guide>
        <p15:guide id="4" pos="7496">
          <p15:clr>
            <a:srgbClr val="A5A5A5"/>
          </p15:clr>
        </p15:guide>
        <p15:guide id="5" orient="horz">
          <p15:clr>
            <a:srgbClr val="A5A5A5"/>
          </p15:clr>
        </p15:guide>
        <p15:guide id="6" orient="horz" pos="4320">
          <p15:clr>
            <a:srgbClr val="A5A5A5"/>
          </p15:clr>
        </p15:guide>
        <p15:guide id="7" orient="horz" pos="184">
          <p15:clr>
            <a:srgbClr val="A5A5A5"/>
          </p15:clr>
        </p15:guide>
        <p15:guide id="8" orient="horz" pos="4136">
          <p15:clr>
            <a:srgbClr val="A5A5A5"/>
          </p15:clr>
        </p15:guide>
        <p15:guide id="9" orient="horz" pos="3952">
          <p15:clr>
            <a:srgbClr val="C35EA4"/>
          </p15:clr>
        </p15:guide>
        <p15:guide id="10" orient="horz" pos="365">
          <p15:clr>
            <a:srgbClr val="C35EA4"/>
          </p15:clr>
        </p15:guide>
        <p15:guide id="11" pos="7307">
          <p15:clr>
            <a:srgbClr val="C35EA4"/>
          </p15:clr>
        </p15:guide>
        <p15:guide id="12" pos="365">
          <p15:clr>
            <a:srgbClr val="C35EA4"/>
          </p15:clr>
        </p15:guide>
        <p15:guide id="13" pos="188">
          <p15:clr>
            <a:srgbClr val="A5A5A5"/>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userDrawn="1"/>
        </p:nvPicPr>
        <p:blipFill>
          <a:blip r:embed="rId38">
            <a:extLst>
              <a:ext uri="{96DAC541-7B7A-43D3-8B79-37D633B846F1}">
                <asvg:svgBlip xmlns:asvg="http://schemas.microsoft.com/office/drawing/2016/SVG/main" r:embed="rId3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52225883"/>
      </p:ext>
    </p:extLst>
  </p:cSld>
  <p:clrMap bg1="dk1" tx1="lt1" bg2="dk2" tx2="lt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30" r:id="rId28"/>
    <p:sldLayoutId id="2147484231" r:id="rId29"/>
    <p:sldLayoutId id="2147484232" r:id="rId30"/>
    <p:sldLayoutId id="2147484233" r:id="rId31"/>
    <p:sldLayoutId id="2147484234" r:id="rId32"/>
    <p:sldLayoutId id="2147484235" r:id="rId33"/>
    <p:sldLayoutId id="2147484236" r:id="rId34"/>
    <p:sldLayoutId id="2147484237" r:id="rId35"/>
    <p:sldLayoutId id="2147484238" r:id="rId36"/>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A5A5A5"/>
          </p15:clr>
        </p15:guide>
        <p15:guide id="3">
          <p15:clr>
            <a:srgbClr val="A5A5A5"/>
          </p15:clr>
        </p15:guide>
        <p15:guide id="4" pos="7496">
          <p15:clr>
            <a:srgbClr val="A5A5A5"/>
          </p15:clr>
        </p15:guide>
        <p15:guide id="5" orient="horz">
          <p15:clr>
            <a:srgbClr val="A5A5A5"/>
          </p15:clr>
        </p15:guide>
        <p15:guide id="6" orient="horz" pos="4320">
          <p15:clr>
            <a:srgbClr val="A5A5A5"/>
          </p15:clr>
        </p15:guide>
        <p15:guide id="7" orient="horz" pos="184">
          <p15:clr>
            <a:srgbClr val="A5A5A5"/>
          </p15:clr>
        </p15:guide>
        <p15:guide id="8" orient="horz" pos="4136">
          <p15:clr>
            <a:srgbClr val="A5A5A5"/>
          </p15:clr>
        </p15:guide>
        <p15:guide id="9" orient="horz" pos="3952">
          <p15:clr>
            <a:srgbClr val="C35EA4"/>
          </p15:clr>
        </p15:guide>
        <p15:guide id="10" orient="horz" pos="365">
          <p15:clr>
            <a:srgbClr val="C35EA4"/>
          </p15:clr>
        </p15:guide>
        <p15:guide id="11" pos="7307">
          <p15:clr>
            <a:srgbClr val="C35EA4"/>
          </p15:clr>
        </p15:guide>
        <p15:guide id="12" pos="365">
          <p15:clr>
            <a:srgbClr val="C35EA4"/>
          </p15:clr>
        </p15:guide>
        <p15:guide id="13" pos="188">
          <p15:clr>
            <a:srgbClr val="A5A5A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18" Type="http://schemas.openxmlformats.org/officeDocument/2006/relationships/image" Target="../media/image71.svg"/><Relationship Id="rId3" Type="http://schemas.openxmlformats.org/officeDocument/2006/relationships/image" Target="../media/image56.pn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23.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8.sv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s>
</file>

<file path=ppt/slides/_rels/slide1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sv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77.png"/><Relationship Id="rId11" Type="http://schemas.openxmlformats.org/officeDocument/2006/relationships/image" Target="../media/image55.svg"/><Relationship Id="rId5" Type="http://schemas.openxmlformats.org/officeDocument/2006/relationships/image" Target="../media/image76.svg"/><Relationship Id="rId10" Type="http://schemas.openxmlformats.org/officeDocument/2006/relationships/image" Target="../media/image54.png"/><Relationship Id="rId4" Type="http://schemas.openxmlformats.org/officeDocument/2006/relationships/image" Target="../media/image75.png"/><Relationship Id="rId9" Type="http://schemas.openxmlformats.org/officeDocument/2006/relationships/image" Target="../media/image80.svg"/></Relationships>
</file>

<file path=ppt/slides/_rels/slide12.xml.rels><?xml version="1.0" encoding="UTF-8" standalone="yes"?>
<Relationships xmlns="http://schemas.openxmlformats.org/package/2006/relationships"><Relationship Id="rId3" Type="http://schemas.microsoft.com/office/2018/10/relationships/comments" Target="../comments/modernComment_141_1F73C39C.xml"/><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microsoft.com/office/2018/10/relationships/comments" Target="../comments/modernComment_148_F396556B.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18" Type="http://schemas.openxmlformats.org/officeDocument/2006/relationships/image" Target="../media/image71.svg"/><Relationship Id="rId26" Type="http://schemas.openxmlformats.org/officeDocument/2006/relationships/image" Target="../media/image87.png"/><Relationship Id="rId3" Type="http://schemas.microsoft.com/office/2018/10/relationships/comments" Target="../comments/modernComment_7FFFFD4C_5F1C7C20.xml"/><Relationship Id="rId21" Type="http://schemas.openxmlformats.org/officeDocument/2006/relationships/image" Target="../media/image82.pn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70.png"/><Relationship Id="rId25" Type="http://schemas.openxmlformats.org/officeDocument/2006/relationships/image" Target="../media/image86.png"/><Relationship Id="rId2" Type="http://schemas.openxmlformats.org/officeDocument/2006/relationships/notesSlide" Target="../notesSlides/notesSlide10.xml"/><Relationship Id="rId16" Type="http://schemas.openxmlformats.org/officeDocument/2006/relationships/image" Target="../media/image69.png"/><Relationship Id="rId20" Type="http://schemas.openxmlformats.org/officeDocument/2006/relationships/image" Target="../media/image81.png"/><Relationship Id="rId1" Type="http://schemas.openxmlformats.org/officeDocument/2006/relationships/slideLayout" Target="../slideLayouts/slideLayout23.xml"/><Relationship Id="rId6" Type="http://schemas.openxmlformats.org/officeDocument/2006/relationships/image" Target="../media/image59.png"/><Relationship Id="rId11" Type="http://schemas.openxmlformats.org/officeDocument/2006/relationships/image" Target="../media/image64.svg"/><Relationship Id="rId24" Type="http://schemas.openxmlformats.org/officeDocument/2006/relationships/image" Target="../media/image85.png"/><Relationship Id="rId5" Type="http://schemas.openxmlformats.org/officeDocument/2006/relationships/image" Target="../media/image58.svg"/><Relationship Id="rId15" Type="http://schemas.openxmlformats.org/officeDocument/2006/relationships/image" Target="../media/image68.svg"/><Relationship Id="rId23" Type="http://schemas.openxmlformats.org/officeDocument/2006/relationships/image" Target="../media/image84.png"/><Relationship Id="rId28" Type="http://schemas.openxmlformats.org/officeDocument/2006/relationships/image" Target="../media/image55.svg"/><Relationship Id="rId10" Type="http://schemas.openxmlformats.org/officeDocument/2006/relationships/image" Target="../media/image63.png"/><Relationship Id="rId19" Type="http://schemas.openxmlformats.org/officeDocument/2006/relationships/image" Target="../media/image7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 Id="rId22" Type="http://schemas.openxmlformats.org/officeDocument/2006/relationships/image" Target="../media/image83.png"/><Relationship Id="rId27"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90.svg"/><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79.png"/><Relationship Id="rId3" Type="http://schemas.microsoft.com/office/2018/10/relationships/comments" Target="../comments/modernComment_7FFFFD4D_443E70C1.xml"/><Relationship Id="rId21" Type="http://schemas.openxmlformats.org/officeDocument/2006/relationships/image" Target="../media/image71.svg"/><Relationship Id="rId7" Type="http://schemas.openxmlformats.org/officeDocument/2006/relationships/image" Target="../media/image89.png"/><Relationship Id="rId12" Type="http://schemas.openxmlformats.org/officeDocument/2006/relationships/hyperlink" Target="https://www.bing.com/ck/a?!&amp;&amp;p=3c32b0c111a6b1f9JmltdHM9MTY2Njc0MjQwMCZpZ3VpZD0yMzM5NGFjZi1hNDYyLTY2ZTctMmUzMy01YmI3YTVkODY3YzMmaW5zaWQ9NTU0Nw&amp;ptn=3&amp;hsh=3&amp;fclid=23394acf-a462-66e7-2e33-5bb7a5d867c3&amp;u=a1L2ltYWdlcy9zZWFyY2g_cT1TaGFyZXBvaW50JTIwSWNvbiZGT1JNPUlRRlJCQSZpZD0xMDBBMTI2OUFGNUI0OUZGOUM2OEMxRkVDQ0Q0RENGNjM1RDRFNEY3&amp;ntb=1" TargetMode="External"/><Relationship Id="rId17" Type="http://schemas.openxmlformats.org/officeDocument/2006/relationships/image" Target="../media/image98.png"/><Relationship Id="rId25" Type="http://schemas.openxmlformats.org/officeDocument/2006/relationships/image" Target="../media/image103.png"/><Relationship Id="rId2" Type="http://schemas.openxmlformats.org/officeDocument/2006/relationships/notesSlide" Target="../notesSlides/notesSlide11.xml"/><Relationship Id="rId16" Type="http://schemas.openxmlformats.org/officeDocument/2006/relationships/image" Target="../media/image97.svg"/><Relationship Id="rId20" Type="http://schemas.openxmlformats.org/officeDocument/2006/relationships/image" Target="../media/image70.png"/><Relationship Id="rId29" Type="http://schemas.openxmlformats.org/officeDocument/2006/relationships/image" Target="../media/image105.svg"/><Relationship Id="rId1" Type="http://schemas.openxmlformats.org/officeDocument/2006/relationships/slideLayout" Target="../slideLayouts/slideLayout23.xml"/><Relationship Id="rId6" Type="http://schemas.openxmlformats.org/officeDocument/2006/relationships/image" Target="../media/image88.png"/><Relationship Id="rId11" Type="http://schemas.openxmlformats.org/officeDocument/2006/relationships/image" Target="../media/image93.png"/><Relationship Id="rId24" Type="http://schemas.openxmlformats.org/officeDocument/2006/relationships/image" Target="../media/image102.png"/><Relationship Id="rId5" Type="http://schemas.openxmlformats.org/officeDocument/2006/relationships/image" Target="../media/image55.svg"/><Relationship Id="rId15" Type="http://schemas.openxmlformats.org/officeDocument/2006/relationships/image" Target="../media/image96.png"/><Relationship Id="rId23" Type="http://schemas.openxmlformats.org/officeDocument/2006/relationships/image" Target="../media/image101.png"/><Relationship Id="rId28" Type="http://schemas.openxmlformats.org/officeDocument/2006/relationships/image" Target="../media/image104.png"/><Relationship Id="rId10" Type="http://schemas.openxmlformats.org/officeDocument/2006/relationships/image" Target="../media/image92.png"/><Relationship Id="rId19" Type="http://schemas.openxmlformats.org/officeDocument/2006/relationships/image" Target="../media/image100.svg"/><Relationship Id="rId31" Type="http://schemas.openxmlformats.org/officeDocument/2006/relationships/image" Target="../media/image107.svg"/><Relationship Id="rId4" Type="http://schemas.openxmlformats.org/officeDocument/2006/relationships/image" Target="../media/image54.png"/><Relationship Id="rId9" Type="http://schemas.openxmlformats.org/officeDocument/2006/relationships/image" Target="../media/image91.png"/><Relationship Id="rId14" Type="http://schemas.openxmlformats.org/officeDocument/2006/relationships/image" Target="../media/image95.svg"/><Relationship Id="rId22" Type="http://schemas.openxmlformats.org/officeDocument/2006/relationships/image" Target="../media/image73.png"/><Relationship Id="rId27" Type="http://schemas.openxmlformats.org/officeDocument/2006/relationships/image" Target="../media/image80.svg"/><Relationship Id="rId30" Type="http://schemas.openxmlformats.org/officeDocument/2006/relationships/image" Target="../media/image106.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55.svg"/></Relationships>
</file>

<file path=ppt/slides/_rels/slide1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18.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73.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14.xml"/><Relationship Id="rId16" Type="http://schemas.openxmlformats.org/officeDocument/2006/relationships/image" Target="../media/image122.png"/><Relationship Id="rId1" Type="http://schemas.openxmlformats.org/officeDocument/2006/relationships/slideLayout" Target="../slideLayouts/slideLayout23.xml"/><Relationship Id="rId6" Type="http://schemas.openxmlformats.org/officeDocument/2006/relationships/image" Target="../media/image113.png"/><Relationship Id="rId11" Type="http://schemas.openxmlformats.org/officeDocument/2006/relationships/image" Target="../media/image118.svg"/><Relationship Id="rId5" Type="http://schemas.openxmlformats.org/officeDocument/2006/relationships/image" Target="../media/image112.png"/><Relationship Id="rId15" Type="http://schemas.openxmlformats.org/officeDocument/2006/relationships/image" Target="../media/image121.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0.png"/></Relationships>
</file>

<file path=ppt/slides/_rels/slide19.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70.png"/><Relationship Id="rId7" Type="http://schemas.openxmlformats.org/officeDocument/2006/relationships/image" Target="../media/image123.png"/><Relationship Id="rId2" Type="http://schemas.openxmlformats.org/officeDocument/2006/relationships/slideLayout" Target="../slideLayouts/slideLayout14.xml"/><Relationship Id="rId1" Type="http://schemas.openxmlformats.org/officeDocument/2006/relationships/themeOverride" Target="../theme/themeOverride5.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71.svg"/><Relationship Id="rId9" Type="http://schemas.openxmlformats.org/officeDocument/2006/relationships/image" Target="../media/image125.png"/></Relationships>
</file>

<file path=ppt/slides/_rels/slide2.xml.rels><?xml version="1.0" encoding="UTF-8" standalone="yes"?>
<Relationships xmlns="http://schemas.openxmlformats.org/package/2006/relationships"><Relationship Id="rId13" Type="http://schemas.openxmlformats.org/officeDocument/2006/relationships/image" Target="../media/image24.sv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notesSlide" Target="../notesSlides/notesSlide1.xml"/><Relationship Id="rId21" Type="http://schemas.openxmlformats.org/officeDocument/2006/relationships/image" Target="../media/image32.svg"/><Relationship Id="rId34" Type="http://schemas.openxmlformats.org/officeDocument/2006/relationships/image" Target="../media/image45.pn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5" Type="http://schemas.openxmlformats.org/officeDocument/2006/relationships/image" Target="../media/image36.svg"/><Relationship Id="rId33" Type="http://schemas.openxmlformats.org/officeDocument/2006/relationships/image" Target="../media/image44.svg"/><Relationship Id="rId2" Type="http://schemas.openxmlformats.org/officeDocument/2006/relationships/slideLayout" Target="../slideLayouts/slideLayout15.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themeOverride" Target="../theme/themeOverride1.xml"/><Relationship Id="rId6" Type="http://schemas.openxmlformats.org/officeDocument/2006/relationships/image" Target="../media/image17.png"/><Relationship Id="rId11" Type="http://schemas.openxmlformats.org/officeDocument/2006/relationships/image" Target="../media/image22.svg"/><Relationship Id="rId24" Type="http://schemas.openxmlformats.org/officeDocument/2006/relationships/image" Target="../media/image35.png"/><Relationship Id="rId32" Type="http://schemas.openxmlformats.org/officeDocument/2006/relationships/image" Target="../media/image43.pn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image" Target="../media/image21.png"/><Relationship Id="rId19" Type="http://schemas.openxmlformats.org/officeDocument/2006/relationships/image" Target="../media/image30.svg"/><Relationship Id="rId31" Type="http://schemas.openxmlformats.org/officeDocument/2006/relationships/image" Target="../media/image42.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 Id="rId30" Type="http://schemas.openxmlformats.org/officeDocument/2006/relationships/image" Target="../media/image41.png"/><Relationship Id="rId35" Type="http://schemas.openxmlformats.org/officeDocument/2006/relationships/image" Target="../media/image46.svg"/><Relationship Id="rId8" Type="http://schemas.openxmlformats.org/officeDocument/2006/relationships/image" Target="../media/image1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70.png"/><Relationship Id="rId7" Type="http://schemas.openxmlformats.org/officeDocument/2006/relationships/image" Target="../media/image123.png"/><Relationship Id="rId2" Type="http://schemas.openxmlformats.org/officeDocument/2006/relationships/slideLayout" Target="../slideLayouts/slideLayout14.xml"/><Relationship Id="rId1" Type="http://schemas.openxmlformats.org/officeDocument/2006/relationships/themeOverride" Target="../theme/themeOverride6.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71.svg"/><Relationship Id="rId9" Type="http://schemas.openxmlformats.org/officeDocument/2006/relationships/image" Target="../media/image12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70.png"/><Relationship Id="rId7" Type="http://schemas.openxmlformats.org/officeDocument/2006/relationships/image" Target="../media/image123.png"/><Relationship Id="rId2" Type="http://schemas.openxmlformats.org/officeDocument/2006/relationships/slideLayout" Target="../slideLayouts/slideLayout14.xml"/><Relationship Id="rId1" Type="http://schemas.openxmlformats.org/officeDocument/2006/relationships/themeOverride" Target="../theme/themeOverride7.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71.svg"/><Relationship Id="rId9" Type="http://schemas.openxmlformats.org/officeDocument/2006/relationships/image" Target="../media/image12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70.png"/><Relationship Id="rId7" Type="http://schemas.openxmlformats.org/officeDocument/2006/relationships/image" Target="../media/image123.png"/><Relationship Id="rId2" Type="http://schemas.openxmlformats.org/officeDocument/2006/relationships/slideLayout" Target="../slideLayouts/slideLayout14.xml"/><Relationship Id="rId1" Type="http://schemas.openxmlformats.org/officeDocument/2006/relationships/themeOverride" Target="../theme/themeOverride8.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71.svg"/><Relationship Id="rId9" Type="http://schemas.openxmlformats.org/officeDocument/2006/relationships/image" Target="../media/image1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29.png"/><Relationship Id="rId3" Type="http://schemas.openxmlformats.org/officeDocument/2006/relationships/image" Target="../media/image126.png"/><Relationship Id="rId7" Type="http://schemas.openxmlformats.org/officeDocument/2006/relationships/image" Target="../media/image110.png"/><Relationship Id="rId12" Type="http://schemas.openxmlformats.org/officeDocument/2006/relationships/image" Target="../media/image128.sv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118.svg"/><Relationship Id="rId11" Type="http://schemas.openxmlformats.org/officeDocument/2006/relationships/image" Target="../media/image127.png"/><Relationship Id="rId5" Type="http://schemas.openxmlformats.org/officeDocument/2006/relationships/image" Target="../media/image117.png"/><Relationship Id="rId10" Type="http://schemas.openxmlformats.org/officeDocument/2006/relationships/image" Target="../media/image111.png"/><Relationship Id="rId4" Type="http://schemas.openxmlformats.org/officeDocument/2006/relationships/image" Target="../media/image73.png"/><Relationship Id="rId9" Type="http://schemas.openxmlformats.org/officeDocument/2006/relationships/image" Target="../media/image114.png"/><Relationship Id="rId14" Type="http://schemas.openxmlformats.org/officeDocument/2006/relationships/image" Target="../media/image130.svg"/></Relationships>
</file>

<file path=ppt/slides/_rels/slide2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2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svg"/><Relationship Id="rId3" Type="http://schemas.openxmlformats.org/officeDocument/2006/relationships/image" Target="../media/image133.png"/><Relationship Id="rId7" Type="http://schemas.openxmlformats.org/officeDocument/2006/relationships/image" Target="../media/image137.svg"/><Relationship Id="rId12" Type="http://schemas.openxmlformats.org/officeDocument/2006/relationships/image" Target="../media/image14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36.png"/><Relationship Id="rId11" Type="http://schemas.openxmlformats.org/officeDocument/2006/relationships/image" Target="../media/image141.svg"/><Relationship Id="rId5" Type="http://schemas.openxmlformats.org/officeDocument/2006/relationships/image" Target="../media/image135.sv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svg"/></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4.svg"/><Relationship Id="rId3" Type="http://schemas.openxmlformats.org/officeDocument/2006/relationships/notesSlide" Target="../notesSlides/notesSlide2.xml"/><Relationship Id="rId7" Type="http://schemas.openxmlformats.org/officeDocument/2006/relationships/image" Target="../media/image20.svg"/><Relationship Id="rId12" Type="http://schemas.openxmlformats.org/officeDocument/2006/relationships/image" Target="../media/image23.png"/><Relationship Id="rId2" Type="http://schemas.openxmlformats.org/officeDocument/2006/relationships/slideLayout" Target="../slideLayouts/slideLayout15.xml"/><Relationship Id="rId1" Type="http://schemas.openxmlformats.org/officeDocument/2006/relationships/themeOverride" Target="../theme/themeOverride2.xml"/><Relationship Id="rId6" Type="http://schemas.openxmlformats.org/officeDocument/2006/relationships/image" Target="../media/image19.png"/><Relationship Id="rId11" Type="http://schemas.openxmlformats.org/officeDocument/2006/relationships/image" Target="../media/image22.svg"/><Relationship Id="rId5" Type="http://schemas.openxmlformats.org/officeDocument/2006/relationships/image" Target="../media/image18.svg"/><Relationship Id="rId15" Type="http://schemas.openxmlformats.org/officeDocument/2006/relationships/image" Target="../media/image36.sv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38.svg"/><Relationship Id="rId14" Type="http://schemas.openxmlformats.org/officeDocument/2006/relationships/image" Target="../media/image35.png"/></Relationships>
</file>

<file path=ppt/slides/_rels/slide3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azure/data-explorer/kusto/query/functions/user-defined-functions"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45.png"/></Relationships>
</file>

<file path=ppt/slides/_rels/slide3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147.png"/><Relationship Id="rId4" Type="http://schemas.openxmlformats.org/officeDocument/2006/relationships/hyperlink" Target="https://learn.microsoft.com/azure/data-explorer/kusto/management/update-policy"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azure/data-explorer/kusto/management/update-policy"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3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hyperlink" Target="https://aka.ms/FabricRTAinaDay" TargetMode="External"/><Relationship Id="rId1" Type="http://schemas.openxmlformats.org/officeDocument/2006/relationships/slideLayout" Target="../slideLayouts/slideLayout7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7.xml"/><Relationship Id="rId1" Type="http://schemas.openxmlformats.org/officeDocument/2006/relationships/themeOverride" Target="../theme/themeOverride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hyperlink" Target="https://forms.office.com/r/fpSN0r7QLt" TargetMode="External"/><Relationship Id="rId2" Type="http://schemas.openxmlformats.org/officeDocument/2006/relationships/notesSlide" Target="../notesSlides/notesSlide29.xml"/><Relationship Id="rId1" Type="http://schemas.openxmlformats.org/officeDocument/2006/relationships/slideLayout" Target="../slideLayouts/slideLayout75.xml"/><Relationship Id="rId6" Type="http://schemas.openxmlformats.org/officeDocument/2006/relationships/hyperlink" Target="https://github.com/microsoft/FabricRTA-in-a-Day/blob/main/Lab2.md" TargetMode="External"/><Relationship Id="rId5" Type="http://schemas.openxmlformats.org/officeDocument/2006/relationships/hyperlink" Target="https://forms.office.com/r/bV9RCiLVuJ" TargetMode="External"/><Relationship Id="rId4" Type="http://schemas.openxmlformats.org/officeDocument/2006/relationships/hyperlink" Target="https://github.com/microsoft/FabricRTA-in-a-Day/blob/main/Lab1.md"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164.svg"/><Relationship Id="rId18" Type="http://schemas.openxmlformats.org/officeDocument/2006/relationships/image" Target="../media/image71.svg"/><Relationship Id="rId3" Type="http://schemas.openxmlformats.org/officeDocument/2006/relationships/image" Target="../media/image160.png"/><Relationship Id="rId21" Type="http://schemas.openxmlformats.org/officeDocument/2006/relationships/hyperlink" Target="https://aka.ms/realtimeanalytics" TargetMode="External"/><Relationship Id="rId7" Type="http://schemas.openxmlformats.org/officeDocument/2006/relationships/image" Target="../media/image162.sv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30.xml"/><Relationship Id="rId16" Type="http://schemas.openxmlformats.org/officeDocument/2006/relationships/image" Target="../media/image69.png"/><Relationship Id="rId20" Type="http://schemas.openxmlformats.org/officeDocument/2006/relationships/image" Target="../media/image73.png"/><Relationship Id="rId1" Type="http://schemas.openxmlformats.org/officeDocument/2006/relationships/slideLayout" Target="../slideLayouts/slideLayout73.xml"/><Relationship Id="rId6" Type="http://schemas.openxmlformats.org/officeDocument/2006/relationships/image" Target="../media/image59.png"/><Relationship Id="rId11" Type="http://schemas.openxmlformats.org/officeDocument/2006/relationships/image" Target="../media/image163.svg"/><Relationship Id="rId5" Type="http://schemas.openxmlformats.org/officeDocument/2006/relationships/image" Target="../media/image161.svg"/><Relationship Id="rId15" Type="http://schemas.openxmlformats.org/officeDocument/2006/relationships/image" Target="../media/image68.svg"/><Relationship Id="rId10" Type="http://schemas.openxmlformats.org/officeDocument/2006/relationships/image" Target="../media/image63.png"/><Relationship Id="rId19" Type="http://schemas.openxmlformats.org/officeDocument/2006/relationships/image" Target="../media/image165.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24.svg"/><Relationship Id="rId3" Type="http://schemas.openxmlformats.org/officeDocument/2006/relationships/notesSlide" Target="../notesSlides/notesSlide4.xml"/><Relationship Id="rId7" Type="http://schemas.openxmlformats.org/officeDocument/2006/relationships/image" Target="../media/image20.svg"/><Relationship Id="rId12" Type="http://schemas.openxmlformats.org/officeDocument/2006/relationships/image" Target="../media/image23.png"/><Relationship Id="rId2" Type="http://schemas.openxmlformats.org/officeDocument/2006/relationships/slideLayout" Target="../slideLayouts/slideLayout15.xml"/><Relationship Id="rId1" Type="http://schemas.openxmlformats.org/officeDocument/2006/relationships/themeOverride" Target="../theme/themeOverride4.xml"/><Relationship Id="rId6" Type="http://schemas.openxmlformats.org/officeDocument/2006/relationships/image" Target="../media/image19.png"/><Relationship Id="rId11" Type="http://schemas.openxmlformats.org/officeDocument/2006/relationships/image" Target="../media/image22.svg"/><Relationship Id="rId5" Type="http://schemas.openxmlformats.org/officeDocument/2006/relationships/image" Target="../media/image18.svg"/><Relationship Id="rId15" Type="http://schemas.openxmlformats.org/officeDocument/2006/relationships/image" Target="../media/image36.svg"/><Relationship Id="rId10" Type="http://schemas.openxmlformats.org/officeDocument/2006/relationships/image" Target="../media/image21.png"/><Relationship Id="rId4" Type="http://schemas.openxmlformats.org/officeDocument/2006/relationships/image" Target="../media/image17.png"/><Relationship Id="rId9" Type="http://schemas.openxmlformats.org/officeDocument/2006/relationships/image" Target="../media/image38.svg"/><Relationship Id="rId1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1.svg"/></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F7BA63B-7F3D-C115-C15C-568753429857}"/>
              </a:ext>
            </a:extLst>
          </p:cNvPr>
          <p:cNvSpPr>
            <a:spLocks noGrp="1"/>
          </p:cNvSpPr>
          <p:nvPr>
            <p:ph type="subTitle" idx="1"/>
          </p:nvPr>
        </p:nvSpPr>
        <p:spPr>
          <a:xfrm>
            <a:off x="638288" y="4581357"/>
            <a:ext cx="4186500" cy="817719"/>
          </a:xfrm>
        </p:spPr>
        <p:txBody>
          <a:bodyPr/>
          <a:lstStyle/>
          <a:p>
            <a:r>
              <a:rPr lang="en-US"/>
              <a:t>In Microsoft Fabric</a:t>
            </a:r>
          </a:p>
        </p:txBody>
      </p:sp>
      <p:sp>
        <p:nvSpPr>
          <p:cNvPr id="4" name="Title 3">
            <a:extLst>
              <a:ext uri="{FF2B5EF4-FFF2-40B4-BE49-F238E27FC236}">
                <a16:creationId xmlns:a16="http://schemas.microsoft.com/office/drawing/2014/main" id="{4764A1CA-E252-7AB4-EAA4-73A9E5279110}"/>
              </a:ext>
            </a:extLst>
          </p:cNvPr>
          <p:cNvSpPr>
            <a:spLocks noGrp="1"/>
          </p:cNvSpPr>
          <p:nvPr>
            <p:ph type="title"/>
          </p:nvPr>
        </p:nvSpPr>
        <p:spPr>
          <a:xfrm>
            <a:off x="638288" y="2893975"/>
            <a:ext cx="4186500" cy="1592166"/>
          </a:xfrm>
        </p:spPr>
        <p:txBody>
          <a:bodyPr/>
          <a:lstStyle/>
          <a:p>
            <a:r>
              <a:rPr lang="en-US"/>
              <a:t>Real-Time Intelligence</a:t>
            </a:r>
          </a:p>
        </p:txBody>
      </p:sp>
      <p:sp>
        <p:nvSpPr>
          <p:cNvPr id="2" name="Subtitle 2">
            <a:extLst>
              <a:ext uri="{FF2B5EF4-FFF2-40B4-BE49-F238E27FC236}">
                <a16:creationId xmlns:a16="http://schemas.microsoft.com/office/drawing/2014/main" id="{6D131067-908B-BE38-029C-42AF77D523EE}"/>
              </a:ext>
            </a:extLst>
          </p:cNvPr>
          <p:cNvSpPr txBox="1">
            <a:spLocks/>
          </p:cNvSpPr>
          <p:nvPr/>
        </p:nvSpPr>
        <p:spPr>
          <a:xfrm>
            <a:off x="638288" y="5085432"/>
            <a:ext cx="4395910" cy="81771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a:solidFill>
                  <a:srgbClr val="000000"/>
                </a:solidFill>
                <a:latin typeface="Segoe Sans Display" pitchFamily="2" charset="0"/>
                <a:ea typeface="+mn-ea"/>
                <a:cs typeface="Segoe Sans Display" pitchFamily="2" charset="0"/>
              </a:defRPr>
            </a:lvl1pPr>
            <a:lvl2pPr marL="457200" indent="0" algn="ctr" defTabSz="914400" rtl="0" eaLnBrk="1" latinLnBrk="0" hangingPunct="1">
              <a:lnSpc>
                <a:spcPct val="90000"/>
              </a:lnSpc>
              <a:spcBef>
                <a:spcPts val="500"/>
              </a:spcBef>
              <a:buFont typeface="Arial" panose="020B0604020202020204" pitchFamily="34" charset="0"/>
              <a:buNone/>
              <a:tabLst/>
              <a:defRPr sz="2000" b="0" i="0" kern="1200">
                <a:solidFill>
                  <a:schemeClr val="tx1"/>
                </a:solidFill>
                <a:latin typeface="+mn-lt"/>
                <a:ea typeface="+mn-ea"/>
                <a:cs typeface="Segoe UI"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tabLst/>
              <a:defRPr sz="1800" b="0" i="0" kern="1200">
                <a:solidFill>
                  <a:schemeClr val="tx1"/>
                </a:solidFill>
                <a:latin typeface="+mn-lt"/>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tabLst/>
              <a:defRPr sz="1600" b="0" i="0" kern="1200">
                <a:solidFill>
                  <a:schemeClr val="tx1"/>
                </a:solidFill>
                <a:latin typeface="+mn-lt"/>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800" dirty="0"/>
          </a:p>
        </p:txBody>
      </p:sp>
    </p:spTree>
    <p:extLst>
      <p:ext uri="{BB962C8B-B14F-4D97-AF65-F5344CB8AC3E}">
        <p14:creationId xmlns:p14="http://schemas.microsoft.com/office/powerpoint/2010/main" val="691886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The unified data platform for the era of AI</a:t>
            </a:r>
          </a:p>
        </p:txBody>
      </p:sp>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2326082"/>
            <a:ext cx="10972800" cy="3657600"/>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20" name="Rounded Rectangle 14">
            <a:extLst>
              <a:ext uri="{FF2B5EF4-FFF2-40B4-BE49-F238E27FC236}">
                <a16:creationId xmlns:a16="http://schemas.microsoft.com/office/drawing/2014/main" id="{D5ADD808-334A-6081-5B2B-24E900EF9C59}"/>
              </a:ext>
            </a:extLst>
          </p:cNvPr>
          <p:cNvSpPr/>
          <p:nvPr/>
        </p:nvSpPr>
        <p:spPr>
          <a:xfrm>
            <a:off x="976369" y="2524147"/>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4" y="3238640"/>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7916" r="-7916"/>
          <a:stretch/>
        </p:blipFill>
        <p:spPr>
          <a:xfrm>
            <a:off x="1416525" y="2712752"/>
            <a:ext cx="472385" cy="407820"/>
          </a:xfrm>
          <a:prstGeom prst="rect">
            <a:avLst/>
          </a:prstGeom>
          <a:effectLst/>
        </p:spPr>
      </p:pic>
      <p:sp>
        <p:nvSpPr>
          <p:cNvPr id="24" name="Rounded Rectangle 23">
            <a:extLst>
              <a:ext uri="{FF2B5EF4-FFF2-40B4-BE49-F238E27FC236}">
                <a16:creationId xmlns:a16="http://schemas.microsoft.com/office/drawing/2014/main" id="{7B18ED2F-50DD-AF56-5EDA-1578B3F697E2}"/>
              </a:ext>
            </a:extLst>
          </p:cNvPr>
          <p:cNvSpPr/>
          <p:nvPr/>
        </p:nvSpPr>
        <p:spPr>
          <a:xfrm>
            <a:off x="2456978" y="2524147"/>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8" y="3247059"/>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7916" r="-7916"/>
          <a:stretch/>
        </p:blipFill>
        <p:spPr>
          <a:xfrm>
            <a:off x="2897135" y="2712753"/>
            <a:ext cx="472383" cy="407818"/>
          </a:xfrm>
          <a:prstGeom prst="rect">
            <a:avLst/>
          </a:prstGeom>
        </p:spPr>
      </p:pic>
      <p:sp>
        <p:nvSpPr>
          <p:cNvPr id="32" name="Rounded Rectangle 17">
            <a:extLst>
              <a:ext uri="{FF2B5EF4-FFF2-40B4-BE49-F238E27FC236}">
                <a16:creationId xmlns:a16="http://schemas.microsoft.com/office/drawing/2014/main" id="{F5AF8255-56FD-5C4F-C6AD-7C07BB95EAA4}"/>
              </a:ext>
            </a:extLst>
          </p:cNvPr>
          <p:cNvSpPr/>
          <p:nvPr/>
        </p:nvSpPr>
        <p:spPr>
          <a:xfrm>
            <a:off x="3937587" y="2524147"/>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19" y="3247059"/>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7916" r="-7916"/>
          <a:stretch/>
        </p:blipFill>
        <p:spPr>
          <a:xfrm>
            <a:off x="4377743" y="2712752"/>
            <a:ext cx="472385" cy="407820"/>
          </a:xfrm>
          <a:prstGeom prst="rect">
            <a:avLst/>
          </a:prstGeom>
        </p:spPr>
      </p:pic>
      <p:sp>
        <p:nvSpPr>
          <p:cNvPr id="38" name="Rounded Rectangle 16">
            <a:extLst>
              <a:ext uri="{FF2B5EF4-FFF2-40B4-BE49-F238E27FC236}">
                <a16:creationId xmlns:a16="http://schemas.microsoft.com/office/drawing/2014/main" id="{AC63C6ED-3D7A-0DB6-AC03-36A128BD892F}"/>
              </a:ext>
            </a:extLst>
          </p:cNvPr>
          <p:cNvSpPr/>
          <p:nvPr/>
        </p:nvSpPr>
        <p:spPr>
          <a:xfrm>
            <a:off x="5418196" y="2524147"/>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7" y="3247059"/>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l="-7916" r="-7916"/>
          <a:stretch/>
        </p:blipFill>
        <p:spPr>
          <a:xfrm>
            <a:off x="5844875" y="2701117"/>
            <a:ext cx="499339" cy="431090"/>
          </a:xfrm>
          <a:prstGeom prst="rect">
            <a:avLst/>
          </a:prstGeom>
        </p:spPr>
      </p:pic>
      <p:sp>
        <p:nvSpPr>
          <p:cNvPr id="12" name="Rounded Rectangle 18">
            <a:extLst>
              <a:ext uri="{FF2B5EF4-FFF2-40B4-BE49-F238E27FC236}">
                <a16:creationId xmlns:a16="http://schemas.microsoft.com/office/drawing/2014/main" id="{1E903268-4952-6848-C0B2-E926EF53F68B}"/>
              </a:ext>
            </a:extLst>
          </p:cNvPr>
          <p:cNvSpPr/>
          <p:nvPr/>
        </p:nvSpPr>
        <p:spPr>
          <a:xfrm>
            <a:off x="6898805" y="2524147"/>
            <a:ext cx="1354643" cy="1354643"/>
          </a:xfrm>
          <a:prstGeom prst="roundRect">
            <a:avLst>
              <a:gd name="adj" fmla="val 6586"/>
            </a:avLst>
          </a:prstGeom>
          <a:solidFill>
            <a:srgbClr val="091F2C"/>
          </a:solidFill>
          <a:ln w="19050"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2" y="3238640"/>
            <a:ext cx="134478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Real-Time Intelligence</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7916" r="-7916"/>
          <a:stretch/>
        </p:blipFill>
        <p:spPr>
          <a:xfrm>
            <a:off x="7328118" y="2703390"/>
            <a:ext cx="494072" cy="426543"/>
          </a:xfrm>
          <a:prstGeom prst="rect">
            <a:avLst/>
          </a:prstGeom>
        </p:spPr>
      </p:pic>
      <p:sp>
        <p:nvSpPr>
          <p:cNvPr id="15" name="Rounded Rectangle 19">
            <a:extLst>
              <a:ext uri="{FF2B5EF4-FFF2-40B4-BE49-F238E27FC236}">
                <a16:creationId xmlns:a16="http://schemas.microsoft.com/office/drawing/2014/main" id="{4FEAFA18-8E27-0C50-6E29-15781A3F3C6E}"/>
              </a:ext>
            </a:extLst>
          </p:cNvPr>
          <p:cNvSpPr/>
          <p:nvPr/>
        </p:nvSpPr>
        <p:spPr>
          <a:xfrm>
            <a:off x="8380216" y="2524147"/>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0" y="3350530"/>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l="-7916" r="-7916"/>
          <a:stretch/>
        </p:blipFill>
        <p:spPr>
          <a:xfrm>
            <a:off x="8820372" y="2712752"/>
            <a:ext cx="472385" cy="407820"/>
          </a:xfrm>
          <a:prstGeom prst="rect">
            <a:avLst/>
          </a:prstGeom>
        </p:spPr>
      </p:pic>
      <p:sp>
        <p:nvSpPr>
          <p:cNvPr id="14" name="Rounded Rectangle 19">
            <a:extLst>
              <a:ext uri="{FF2B5EF4-FFF2-40B4-BE49-F238E27FC236}">
                <a16:creationId xmlns:a16="http://schemas.microsoft.com/office/drawing/2014/main" id="{968F0746-C793-28A2-F1B7-B1C50A85E7B1}"/>
              </a:ext>
            </a:extLst>
          </p:cNvPr>
          <p:cNvSpPr/>
          <p:nvPr/>
        </p:nvSpPr>
        <p:spPr>
          <a:xfrm>
            <a:off x="9860986" y="2524147"/>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2" y="3238640"/>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Industry Data Solutions</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6"/>
          <a:srcRect/>
          <a:stretch/>
        </p:blipFill>
        <p:spPr>
          <a:xfrm>
            <a:off x="10365480" y="2751547"/>
            <a:ext cx="343708" cy="343708"/>
          </a:xfrm>
          <a:prstGeom prst="rect">
            <a:avLst/>
          </a:prstGeom>
        </p:spPr>
      </p:pic>
      <p:sp>
        <p:nvSpPr>
          <p:cNvPr id="5" name="Rounded Rectangle 14">
            <a:extLst>
              <a:ext uri="{FF2B5EF4-FFF2-40B4-BE49-F238E27FC236}">
                <a16:creationId xmlns:a16="http://schemas.microsoft.com/office/drawing/2014/main" id="{FBCBF751-7776-4749-2AD0-66EE6B592204}"/>
              </a:ext>
            </a:extLst>
          </p:cNvPr>
          <p:cNvSpPr/>
          <p:nvPr/>
        </p:nvSpPr>
        <p:spPr>
          <a:xfrm>
            <a:off x="976369" y="2524147"/>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 name="Rounded Rectangle 14">
            <a:extLst>
              <a:ext uri="{FF2B5EF4-FFF2-40B4-BE49-F238E27FC236}">
                <a16:creationId xmlns:a16="http://schemas.microsoft.com/office/drawing/2014/main" id="{3EFC2851-60DE-0A0F-083C-8F0E661A3024}"/>
              </a:ext>
            </a:extLst>
          </p:cNvPr>
          <p:cNvSpPr/>
          <p:nvPr/>
        </p:nvSpPr>
        <p:spPr>
          <a:xfrm>
            <a:off x="2456978" y="2524147"/>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3" name="Rounded Rectangle 14">
            <a:extLst>
              <a:ext uri="{FF2B5EF4-FFF2-40B4-BE49-F238E27FC236}">
                <a16:creationId xmlns:a16="http://schemas.microsoft.com/office/drawing/2014/main" id="{46330B1D-0501-FFE1-2513-68D7BC29B8E2}"/>
              </a:ext>
            </a:extLst>
          </p:cNvPr>
          <p:cNvSpPr/>
          <p:nvPr/>
        </p:nvSpPr>
        <p:spPr>
          <a:xfrm>
            <a:off x="3937587" y="2524147"/>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3" name="Rounded Rectangle 14">
            <a:extLst>
              <a:ext uri="{FF2B5EF4-FFF2-40B4-BE49-F238E27FC236}">
                <a16:creationId xmlns:a16="http://schemas.microsoft.com/office/drawing/2014/main" id="{35447FE9-AA73-5B9F-08F0-3FF11C977FE6}"/>
              </a:ext>
            </a:extLst>
          </p:cNvPr>
          <p:cNvSpPr/>
          <p:nvPr/>
        </p:nvSpPr>
        <p:spPr>
          <a:xfrm>
            <a:off x="5418196" y="2524147"/>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8" name="Rounded Rectangle 14">
            <a:extLst>
              <a:ext uri="{FF2B5EF4-FFF2-40B4-BE49-F238E27FC236}">
                <a16:creationId xmlns:a16="http://schemas.microsoft.com/office/drawing/2014/main" id="{E46BA82B-9B34-AA76-0610-2CD4B8B572E0}"/>
              </a:ext>
            </a:extLst>
          </p:cNvPr>
          <p:cNvSpPr/>
          <p:nvPr/>
        </p:nvSpPr>
        <p:spPr>
          <a:xfrm>
            <a:off x="8380216" y="2524147"/>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7" name="Rounded Rectangle 14">
            <a:extLst>
              <a:ext uri="{FF2B5EF4-FFF2-40B4-BE49-F238E27FC236}">
                <a16:creationId xmlns:a16="http://schemas.microsoft.com/office/drawing/2014/main" id="{0B0AEAD5-F165-C14E-E97B-FEE14A73849F}"/>
              </a:ext>
            </a:extLst>
          </p:cNvPr>
          <p:cNvSpPr/>
          <p:nvPr/>
        </p:nvSpPr>
        <p:spPr>
          <a:xfrm>
            <a:off x="9860986" y="2524147"/>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C2F052D5-EE91-BAEE-00B2-5C7BD3D441B3}"/>
              </a:ext>
            </a:extLst>
          </p:cNvPr>
          <p:cNvGrpSpPr/>
          <p:nvPr/>
        </p:nvGrpSpPr>
        <p:grpSpPr>
          <a:xfrm>
            <a:off x="974611" y="4050792"/>
            <a:ext cx="10237313" cy="534170"/>
            <a:chOff x="974611" y="4647221"/>
            <a:chExt cx="10237313" cy="534170"/>
          </a:xfrm>
        </p:grpSpPr>
        <p:sp>
          <p:nvSpPr>
            <p:cNvPr id="16" name="Rounded Rectangle 48">
              <a:extLst>
                <a:ext uri="{FF2B5EF4-FFF2-40B4-BE49-F238E27FC236}">
                  <a16:creationId xmlns:a16="http://schemas.microsoft.com/office/drawing/2014/main" id="{887612A5-1A0A-B0DB-AA3E-A8993E610D5A}"/>
                </a:ext>
              </a:extLst>
            </p:cNvPr>
            <p:cNvSpPr/>
            <p:nvPr/>
          </p:nvSpPr>
          <p:spPr>
            <a:xfrm>
              <a:off x="974611" y="4647221"/>
              <a:ext cx="10237313" cy="534170"/>
            </a:xfrm>
            <a:prstGeom prst="roundRect">
              <a:avLst>
                <a:gd name="adj" fmla="val 10405"/>
              </a:avLst>
            </a:prstGeom>
            <a:solidFill>
              <a:srgbClr val="3A4953"/>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43" name="Picture 42">
              <a:extLst>
                <a:ext uri="{FF2B5EF4-FFF2-40B4-BE49-F238E27FC236}">
                  <a16:creationId xmlns:a16="http://schemas.microsoft.com/office/drawing/2014/main" id="{DE975432-EF8B-14D2-834A-F063B12EEF64}"/>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t="6749" b="6749"/>
            <a:stretch/>
          </p:blipFill>
          <p:spPr>
            <a:xfrm>
              <a:off x="5252471" y="4751378"/>
              <a:ext cx="401025" cy="346891"/>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931766" y="4773693"/>
              <a:ext cx="1566134"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Real-Time Hub</a:t>
              </a:r>
            </a:p>
          </p:txBody>
        </p:sp>
      </p:grpSp>
      <p:sp>
        <p:nvSpPr>
          <p:cNvPr id="33" name="Rounded Rectangle 48">
            <a:extLst>
              <a:ext uri="{FF2B5EF4-FFF2-40B4-BE49-F238E27FC236}">
                <a16:creationId xmlns:a16="http://schemas.microsoft.com/office/drawing/2014/main" id="{31608E71-B345-3465-3FC4-57702F95349C}"/>
              </a:ext>
            </a:extLst>
          </p:cNvPr>
          <p:cNvSpPr/>
          <p:nvPr/>
        </p:nvSpPr>
        <p:spPr>
          <a:xfrm>
            <a:off x="977343" y="5218792"/>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47" name="Rounded Rectangle 45">
            <a:extLst>
              <a:ext uri="{FF2B5EF4-FFF2-40B4-BE49-F238E27FC236}">
                <a16:creationId xmlns:a16="http://schemas.microsoft.com/office/drawing/2014/main" id="{52090E65-3573-04DA-CB59-DC19FD8F835A}"/>
              </a:ext>
            </a:extLst>
          </p:cNvPr>
          <p:cNvSpPr/>
          <p:nvPr/>
        </p:nvSpPr>
        <p:spPr>
          <a:xfrm>
            <a:off x="5931766" y="5325953"/>
            <a:ext cx="830357"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Purview</a:t>
            </a:r>
          </a:p>
        </p:txBody>
      </p:sp>
      <p:pic>
        <p:nvPicPr>
          <p:cNvPr id="48" name="Picture 47">
            <a:extLst>
              <a:ext uri="{FF2B5EF4-FFF2-40B4-BE49-F238E27FC236}">
                <a16:creationId xmlns:a16="http://schemas.microsoft.com/office/drawing/2014/main" id="{B47DB45A-B9BF-531F-3651-DA35A3AF98DC}"/>
              </a:ext>
              <a:ext uri="{C183D7F6-B498-43B3-948B-1728B52AA6E4}">
                <adec:decorative xmlns:adec="http://schemas.microsoft.com/office/drawing/2017/decorative" val="1"/>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5270406" y="5310965"/>
            <a:ext cx="323014" cy="323013"/>
          </a:xfrm>
          <a:prstGeom prst="rect">
            <a:avLst/>
          </a:prstGeom>
        </p:spPr>
      </p:pic>
      <p:sp>
        <p:nvSpPr>
          <p:cNvPr id="50" name="Rounded Rectangle 48">
            <a:extLst>
              <a:ext uri="{FF2B5EF4-FFF2-40B4-BE49-F238E27FC236}">
                <a16:creationId xmlns:a16="http://schemas.microsoft.com/office/drawing/2014/main" id="{8F808765-D0E5-87EA-8CFE-61220BE1076A}"/>
              </a:ext>
            </a:extLst>
          </p:cNvPr>
          <p:cNvSpPr/>
          <p:nvPr/>
        </p:nvSpPr>
        <p:spPr>
          <a:xfrm>
            <a:off x="974611" y="4648521"/>
            <a:ext cx="10237313" cy="534170"/>
          </a:xfrm>
          <a:prstGeom prst="roundRect">
            <a:avLst>
              <a:gd name="adj" fmla="val 10405"/>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51" name="Picture 50" descr="Logo, company name&#10;&#10;Description automatically generated">
            <a:extLst>
              <a:ext uri="{FF2B5EF4-FFF2-40B4-BE49-F238E27FC236}">
                <a16:creationId xmlns:a16="http://schemas.microsoft.com/office/drawing/2014/main" id="{D84660BD-6C7F-32E1-3AC8-5BA37E5E6C85}"/>
              </a:ext>
            </a:extLst>
          </p:cNvPr>
          <p:cNvPicPr>
            <a:picLocks noChangeAspect="1"/>
          </p:cNvPicPr>
          <p:nvPr/>
        </p:nvPicPr>
        <p:blipFill rotWithShape="1">
          <a:blip r:embed="rId20" cstate="print">
            <a:extLst>
              <a:ext uri="{28A0092B-C50C-407E-A947-70E740481C1C}">
                <a14:useLocalDpi xmlns:a14="http://schemas.microsoft.com/office/drawing/2010/main"/>
              </a:ext>
            </a:extLst>
          </a:blip>
          <a:srcRect l="-7916" r="-7916"/>
          <a:stretch/>
        </p:blipFill>
        <p:spPr>
          <a:xfrm>
            <a:off x="5252471" y="4752678"/>
            <a:ext cx="401025" cy="346891"/>
          </a:xfrm>
          <a:prstGeom prst="rect">
            <a:avLst/>
          </a:prstGeom>
          <a:noFill/>
          <a:ln>
            <a:noFill/>
          </a:ln>
          <a:effectLst/>
        </p:spPr>
      </p:pic>
      <p:sp>
        <p:nvSpPr>
          <p:cNvPr id="52" name="Rounded Rectangle 45">
            <a:extLst>
              <a:ext uri="{FF2B5EF4-FFF2-40B4-BE49-F238E27FC236}">
                <a16:creationId xmlns:a16="http://schemas.microsoft.com/office/drawing/2014/main" id="{5458B9D6-08E4-6B6C-980B-9B1E9FFA0511}"/>
              </a:ext>
            </a:extLst>
          </p:cNvPr>
          <p:cNvSpPr/>
          <p:nvPr/>
        </p:nvSpPr>
        <p:spPr>
          <a:xfrm>
            <a:off x="5931766" y="4774993"/>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spTree>
    <p:extLst>
      <p:ext uri="{BB962C8B-B14F-4D97-AF65-F5344CB8AC3E}">
        <p14:creationId xmlns:p14="http://schemas.microsoft.com/office/powerpoint/2010/main" val="40237431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9"/>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5A8935F-D585-9682-26EB-F8E1B1CA8DA1}"/>
              </a:ext>
            </a:extLst>
          </p:cNvPr>
          <p:cNvGrpSpPr/>
          <p:nvPr/>
        </p:nvGrpSpPr>
        <p:grpSpPr>
          <a:xfrm>
            <a:off x="457200" y="1975545"/>
            <a:ext cx="3265287" cy="4308872"/>
            <a:chOff x="1019974" y="1975545"/>
            <a:chExt cx="3265287" cy="4308872"/>
          </a:xfrm>
        </p:grpSpPr>
        <p:sp>
          <p:nvSpPr>
            <p:cNvPr id="18" name="Rounded Rectangle 17">
              <a:extLst>
                <a:ext uri="{FF2B5EF4-FFF2-40B4-BE49-F238E27FC236}">
                  <a16:creationId xmlns:a16="http://schemas.microsoft.com/office/drawing/2014/main" id="{3C4472BB-8091-B3EA-C265-BC8AA432AF87}"/>
                </a:ext>
              </a:extLst>
            </p:cNvPr>
            <p:cNvSpPr/>
            <p:nvPr/>
          </p:nvSpPr>
          <p:spPr bwMode="auto">
            <a:xfrm>
              <a:off x="1019974" y="1975545"/>
              <a:ext cx="3265287" cy="4308872"/>
            </a:xfrm>
            <a:prstGeom prst="roundRect">
              <a:avLst>
                <a:gd name="adj" fmla="val 2750"/>
              </a:avLst>
            </a:prstGeom>
            <a:solidFill>
              <a:schemeClr val="tx1"/>
            </a:solidFill>
            <a:ln>
              <a:solidFill>
                <a:schemeClr val="bg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82836"/>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C0BB11EE-6DF6-C5D7-7B10-9BC3604B27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747802" y="2249897"/>
              <a:ext cx="1757923" cy="707499"/>
            </a:xfrm>
            <a:prstGeom prst="rect">
              <a:avLst/>
            </a:prstGeom>
          </p:spPr>
        </p:pic>
        <p:sp>
          <p:nvSpPr>
            <p:cNvPr id="16" name="TextBox 15">
              <a:extLst>
                <a:ext uri="{FF2B5EF4-FFF2-40B4-BE49-F238E27FC236}">
                  <a16:creationId xmlns:a16="http://schemas.microsoft.com/office/drawing/2014/main" id="{BFE01EA4-408C-2F68-BA48-6CA1244D7B10}"/>
                </a:ext>
              </a:extLst>
            </p:cNvPr>
            <p:cNvSpPr txBox="1"/>
            <p:nvPr/>
          </p:nvSpPr>
          <p:spPr>
            <a:xfrm>
              <a:off x="1134267" y="3210704"/>
              <a:ext cx="3057725" cy="845296"/>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82836"/>
                  </a:solidFill>
                  <a:effectLst/>
                  <a:uLnTx/>
                  <a:uFillTx/>
                  <a:latin typeface="Segoe UI Semibold"/>
                  <a:ea typeface="+mn-ea"/>
                  <a:cs typeface="Segoe UI" panose="020B0502040204020203" pitchFamily="34" charset="0"/>
                </a:rPr>
                <a:t>Enterprise real-time data platforms</a:t>
              </a:r>
            </a:p>
          </p:txBody>
        </p:sp>
        <p:sp>
          <p:nvSpPr>
            <p:cNvPr id="32" name="TextBox 31">
              <a:extLst>
                <a:ext uri="{FF2B5EF4-FFF2-40B4-BE49-F238E27FC236}">
                  <a16:creationId xmlns:a16="http://schemas.microsoft.com/office/drawing/2014/main" id="{1EE1D910-6388-2DB4-CD0C-3D5537A610C2}"/>
                </a:ext>
              </a:extLst>
            </p:cNvPr>
            <p:cNvSpPr txBox="1"/>
            <p:nvPr/>
          </p:nvSpPr>
          <p:spPr>
            <a:xfrm>
              <a:off x="1134267" y="4262890"/>
              <a:ext cx="3057725" cy="1610377"/>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964"/>
                  </a:solidFill>
                  <a:effectLst/>
                  <a:uLnTx/>
                  <a:uFillTx/>
                  <a:latin typeface="Segoe UI"/>
                  <a:ea typeface="+mn-ea"/>
                  <a:cs typeface="+mn-cs"/>
                </a:rPr>
                <a:t>Azure Event Hub</a:t>
              </a:r>
            </a:p>
            <a:p>
              <a:pPr marL="0" marR="0" lvl="0" indent="0" algn="ctr" defTabSz="914400" rtl="0" eaLnBrk="1" fontAlgn="auto" latinLnBrk="0" hangingPunct="1">
                <a:lnSpc>
                  <a:spcPct val="150000"/>
                </a:lnSpc>
                <a:spcBef>
                  <a:spcPts val="0"/>
                </a:spcBef>
                <a:spcAft>
                  <a:spcPts val="0"/>
                </a:spcAft>
                <a:buClrTx/>
                <a:buSzTx/>
                <a:buFontTx/>
                <a:buNone/>
                <a:tabLst/>
                <a:defRPr/>
              </a:pPr>
              <a:r>
                <a:rPr lang="en-US">
                  <a:solidFill>
                    <a:srgbClr val="007964"/>
                  </a:solidFill>
                  <a:latin typeface="Segoe UI"/>
                </a:rPr>
                <a:t>Azure </a:t>
              </a:r>
              <a:r>
                <a:rPr kumimoji="0" lang="en-US" sz="1800" b="0" i="0" u="none" strike="noStrike" kern="1200" cap="none" spc="0" normalizeH="0" baseline="0" noProof="0">
                  <a:ln>
                    <a:noFill/>
                  </a:ln>
                  <a:solidFill>
                    <a:srgbClr val="007964"/>
                  </a:solidFill>
                  <a:effectLst/>
                  <a:uLnTx/>
                  <a:uFillTx/>
                  <a:latin typeface="Segoe UI"/>
                  <a:ea typeface="+mn-ea"/>
                  <a:cs typeface="+mn-cs"/>
                </a:rPr>
                <a:t>Event Grid</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964"/>
                  </a:solidFill>
                  <a:effectLst/>
                  <a:uLnTx/>
                  <a:uFillTx/>
                  <a:latin typeface="Segoe UI"/>
                  <a:ea typeface="+mn-ea"/>
                  <a:cs typeface="+mn-cs"/>
                </a:rPr>
                <a:t>Azure Stream Analytics</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964"/>
                  </a:solidFill>
                  <a:effectLst/>
                  <a:uLnTx/>
                  <a:uFillTx/>
                  <a:latin typeface="Segoe UI"/>
                  <a:ea typeface="+mn-ea"/>
                  <a:cs typeface="+mn-cs"/>
                </a:rPr>
                <a:t>Azure Data Explorer</a:t>
              </a:r>
            </a:p>
          </p:txBody>
        </p:sp>
      </p:grpSp>
      <p:grpSp>
        <p:nvGrpSpPr>
          <p:cNvPr id="3" name="Group 2">
            <a:extLst>
              <a:ext uri="{FF2B5EF4-FFF2-40B4-BE49-F238E27FC236}">
                <a16:creationId xmlns:a16="http://schemas.microsoft.com/office/drawing/2014/main" id="{671B99E5-25E7-D837-30C2-A64F6D63B4F0}"/>
              </a:ext>
            </a:extLst>
          </p:cNvPr>
          <p:cNvGrpSpPr/>
          <p:nvPr/>
        </p:nvGrpSpPr>
        <p:grpSpPr>
          <a:xfrm>
            <a:off x="4462272" y="1975545"/>
            <a:ext cx="3265287" cy="4308872"/>
            <a:chOff x="4511319" y="1975545"/>
            <a:chExt cx="3265287" cy="4308872"/>
          </a:xfrm>
        </p:grpSpPr>
        <p:sp>
          <p:nvSpPr>
            <p:cNvPr id="19" name="Rounded Rectangle 18">
              <a:extLst>
                <a:ext uri="{FF2B5EF4-FFF2-40B4-BE49-F238E27FC236}">
                  <a16:creationId xmlns:a16="http://schemas.microsoft.com/office/drawing/2014/main" id="{0CB0B5F7-950A-D05A-C2EC-1F9D53EE32A6}"/>
                </a:ext>
              </a:extLst>
            </p:cNvPr>
            <p:cNvSpPr/>
            <p:nvPr/>
          </p:nvSpPr>
          <p:spPr bwMode="auto">
            <a:xfrm>
              <a:off x="4511319" y="1975545"/>
              <a:ext cx="3265287" cy="4308872"/>
            </a:xfrm>
            <a:prstGeom prst="roundRect">
              <a:avLst>
                <a:gd name="adj" fmla="val 2750"/>
              </a:avLst>
            </a:prstGeom>
            <a:solidFill>
              <a:schemeClr val="tx1"/>
            </a:solidFill>
            <a:ln>
              <a:solidFill>
                <a:schemeClr val="bg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82836"/>
                </a:soli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979DA795-7083-D9D5-58FE-EF780D15F0AB}"/>
                </a:ext>
              </a:extLst>
            </p:cNvPr>
            <p:cNvGrpSpPr/>
            <p:nvPr/>
          </p:nvGrpSpPr>
          <p:grpSpPr>
            <a:xfrm>
              <a:off x="4957977" y="2290205"/>
              <a:ext cx="2299120" cy="571951"/>
              <a:chOff x="3115594" y="2921000"/>
              <a:chExt cx="5207232" cy="1295400"/>
            </a:xfrm>
          </p:grpSpPr>
          <p:pic>
            <p:nvPicPr>
              <p:cNvPr id="27" name="Picture 26">
                <a:extLst>
                  <a:ext uri="{FF2B5EF4-FFF2-40B4-BE49-F238E27FC236}">
                    <a16:creationId xmlns:a16="http://schemas.microsoft.com/office/drawing/2014/main" id="{1724211C-F621-5AFA-101E-E20AF1975BE8}"/>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088681" y="2921000"/>
                <a:ext cx="1295401" cy="1295400"/>
              </a:xfrm>
              <a:prstGeom prst="rect">
                <a:avLst/>
              </a:prstGeom>
            </p:spPr>
          </p:pic>
          <p:pic>
            <p:nvPicPr>
              <p:cNvPr id="28" name="Picture 27">
                <a:extLst>
                  <a:ext uri="{FF2B5EF4-FFF2-40B4-BE49-F238E27FC236}">
                    <a16:creationId xmlns:a16="http://schemas.microsoft.com/office/drawing/2014/main" id="{29D3A0F1-2C57-7495-A136-1B87C847FCD2}"/>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3115594" y="2983898"/>
                <a:ext cx="1232503" cy="1232502"/>
              </a:xfrm>
              <a:prstGeom prst="rect">
                <a:avLst/>
              </a:prstGeom>
            </p:spPr>
          </p:pic>
          <p:pic>
            <p:nvPicPr>
              <p:cNvPr id="29" name="Graphic 28">
                <a:extLst>
                  <a:ext uri="{FF2B5EF4-FFF2-40B4-BE49-F238E27FC236}">
                    <a16:creationId xmlns:a16="http://schemas.microsoft.com/office/drawing/2014/main" id="{7BC432D4-4AC9-8010-1B44-CD757A74CC00}"/>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110578" y="2983898"/>
                <a:ext cx="1212248" cy="1212247"/>
              </a:xfrm>
              <a:prstGeom prst="rect">
                <a:avLst/>
              </a:prstGeom>
            </p:spPr>
          </p:pic>
        </p:grpSp>
        <p:sp>
          <p:nvSpPr>
            <p:cNvPr id="30" name="TextBox 29">
              <a:extLst>
                <a:ext uri="{FF2B5EF4-FFF2-40B4-BE49-F238E27FC236}">
                  <a16:creationId xmlns:a16="http://schemas.microsoft.com/office/drawing/2014/main" id="{EF63145D-829F-8D61-7399-47A6C29D31A6}"/>
                </a:ext>
              </a:extLst>
            </p:cNvPr>
            <p:cNvSpPr txBox="1"/>
            <p:nvPr/>
          </p:nvSpPr>
          <p:spPr>
            <a:xfrm>
              <a:off x="4613738" y="3210704"/>
              <a:ext cx="3057725" cy="845296"/>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82836"/>
                  </a:solidFill>
                  <a:effectLst/>
                  <a:uLnTx/>
                  <a:uFillTx/>
                  <a:latin typeface="Segoe UI Semibold"/>
                  <a:ea typeface="+mn-ea"/>
                  <a:cs typeface="Segoe UI" panose="020B0502040204020203" pitchFamily="34" charset="0"/>
                </a:rPr>
                <a:t>Self-service reporting and activation</a:t>
              </a:r>
            </a:p>
          </p:txBody>
        </p:sp>
        <p:sp>
          <p:nvSpPr>
            <p:cNvPr id="33" name="TextBox 32">
              <a:extLst>
                <a:ext uri="{FF2B5EF4-FFF2-40B4-BE49-F238E27FC236}">
                  <a16:creationId xmlns:a16="http://schemas.microsoft.com/office/drawing/2014/main" id="{34576146-3B6B-5DAE-F4B4-567C270D2508}"/>
                </a:ext>
              </a:extLst>
            </p:cNvPr>
            <p:cNvSpPr txBox="1"/>
            <p:nvPr/>
          </p:nvSpPr>
          <p:spPr>
            <a:xfrm>
              <a:off x="4613738" y="4262890"/>
              <a:ext cx="3057725" cy="1194879"/>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964"/>
                  </a:solidFill>
                  <a:effectLst/>
                  <a:uLnTx/>
                  <a:uFillTx/>
                  <a:latin typeface="Segoe UI"/>
                  <a:ea typeface="+mn-ea"/>
                  <a:cs typeface="+mn-cs"/>
                </a:rPr>
                <a:t>OneLake</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964"/>
                  </a:solidFill>
                  <a:effectLst/>
                  <a:uLnTx/>
                  <a:uFillTx/>
                  <a:latin typeface="Segoe UI"/>
                  <a:ea typeface="+mn-ea"/>
                  <a:cs typeface="+mn-cs"/>
                </a:rPr>
                <a:t>Data Activator</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964"/>
                  </a:solidFill>
                  <a:effectLst/>
                  <a:uLnTx/>
                  <a:uFillTx/>
                  <a:latin typeface="Segoe UI"/>
                  <a:ea typeface="+mn-ea"/>
                  <a:cs typeface="+mn-cs"/>
                </a:rPr>
                <a:t>Power BI</a:t>
              </a:r>
            </a:p>
          </p:txBody>
        </p:sp>
      </p:grpSp>
      <p:grpSp>
        <p:nvGrpSpPr>
          <p:cNvPr id="5" name="Group 4">
            <a:extLst>
              <a:ext uri="{FF2B5EF4-FFF2-40B4-BE49-F238E27FC236}">
                <a16:creationId xmlns:a16="http://schemas.microsoft.com/office/drawing/2014/main" id="{CC2E8E95-BA3B-899B-C465-B6ABA153E939}"/>
              </a:ext>
            </a:extLst>
          </p:cNvPr>
          <p:cNvGrpSpPr/>
          <p:nvPr/>
        </p:nvGrpSpPr>
        <p:grpSpPr>
          <a:xfrm>
            <a:off x="8467344" y="1975545"/>
            <a:ext cx="3265287" cy="4308872"/>
            <a:chOff x="8002664" y="1975545"/>
            <a:chExt cx="3265287" cy="4308872"/>
          </a:xfrm>
        </p:grpSpPr>
        <p:sp>
          <p:nvSpPr>
            <p:cNvPr id="20" name="Rounded Rectangle 19">
              <a:extLst>
                <a:ext uri="{FF2B5EF4-FFF2-40B4-BE49-F238E27FC236}">
                  <a16:creationId xmlns:a16="http://schemas.microsoft.com/office/drawing/2014/main" id="{0D12324B-445A-5B6F-37FF-112E5983F071}"/>
                </a:ext>
              </a:extLst>
            </p:cNvPr>
            <p:cNvSpPr/>
            <p:nvPr/>
          </p:nvSpPr>
          <p:spPr bwMode="auto">
            <a:xfrm>
              <a:off x="8002664" y="1975545"/>
              <a:ext cx="3265287" cy="4308872"/>
            </a:xfrm>
            <a:prstGeom prst="roundRect">
              <a:avLst>
                <a:gd name="adj" fmla="val 2750"/>
              </a:avLst>
            </a:prstGeom>
            <a:solidFill>
              <a:schemeClr val="tx1"/>
            </a:solidFill>
            <a:ln>
              <a:solidFill>
                <a:schemeClr val="bg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82836"/>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0AEB5F9A-DB85-20D9-C0C1-D4DA38368401}"/>
                </a:ext>
              </a:extLst>
            </p:cNvPr>
            <p:cNvSpPr txBox="1"/>
            <p:nvPr/>
          </p:nvSpPr>
          <p:spPr>
            <a:xfrm>
              <a:off x="8108499" y="3210704"/>
              <a:ext cx="3057725" cy="845296"/>
            </a:xfrm>
            <a:prstGeom prst="rect">
              <a:avLst/>
            </a:prstGeom>
            <a:noFill/>
          </p:spPr>
          <p:txBody>
            <a:bodyPr wrap="square" lIns="0" tIns="0" rIns="0" bIns="0"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82836"/>
                  </a:solidFill>
                  <a:effectLst/>
                  <a:uLnTx/>
                  <a:uFillTx/>
                  <a:latin typeface="Segoe UI Semibold"/>
                  <a:ea typeface="+mn-ea"/>
                  <a:cs typeface="Segoe UI" panose="020B0502040204020203" pitchFamily="34" charset="0"/>
                </a:rPr>
                <a:t>Real-Time Intelligence</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82836"/>
                  </a:solidFill>
                  <a:effectLst/>
                  <a:uLnTx/>
                  <a:uFillTx/>
                  <a:latin typeface="Segoe UI Semibold"/>
                  <a:ea typeface="+mn-ea"/>
                  <a:cs typeface="Segoe UI" panose="020B0502040204020203" pitchFamily="34" charset="0"/>
                </a:rPr>
                <a:t>in Microsoft Fabric</a:t>
              </a:r>
            </a:p>
          </p:txBody>
        </p:sp>
        <p:sp>
          <p:nvSpPr>
            <p:cNvPr id="35" name="TextBox 34">
              <a:extLst>
                <a:ext uri="{FF2B5EF4-FFF2-40B4-BE49-F238E27FC236}">
                  <a16:creationId xmlns:a16="http://schemas.microsoft.com/office/drawing/2014/main" id="{C10EE4C5-3F99-3A35-D90A-85D57E78706E}"/>
                </a:ext>
              </a:extLst>
            </p:cNvPr>
            <p:cNvSpPr txBox="1"/>
            <p:nvPr/>
          </p:nvSpPr>
          <p:spPr>
            <a:xfrm>
              <a:off x="8108500" y="4262890"/>
              <a:ext cx="3057725" cy="1194879"/>
            </a:xfrm>
            <a:prstGeom prst="rect">
              <a:avLst/>
            </a:prstGeom>
            <a:noFill/>
          </p:spPr>
          <p:txBody>
            <a:bodyPr wrap="square" lIns="0" tIns="0" rIns="0" bIns="0"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964"/>
                  </a:solidFill>
                  <a:effectLst/>
                  <a:uLnTx/>
                  <a:uFillTx/>
                  <a:latin typeface="Segoe UI"/>
                  <a:ea typeface="+mn-ea"/>
                  <a:cs typeface="+mn-cs"/>
                </a:rPr>
                <a:t>Fully integrated,</a:t>
              </a:r>
              <a:br>
                <a:rPr kumimoji="0" lang="en-US" sz="1800" b="0" i="0" u="none" strike="noStrike" kern="1200" cap="none" spc="0" normalizeH="0" baseline="0" noProof="0">
                  <a:ln>
                    <a:noFill/>
                  </a:ln>
                  <a:solidFill>
                    <a:srgbClr val="007964"/>
                  </a:solidFill>
                  <a:effectLst/>
                  <a:uLnTx/>
                  <a:uFillTx/>
                  <a:latin typeface="Segoe UI"/>
                  <a:ea typeface="+mn-ea"/>
                  <a:cs typeface="+mn-cs"/>
                </a:rPr>
              </a:br>
              <a:r>
                <a:rPr kumimoji="0" lang="en-US" sz="1800" b="0" i="0" u="none" strike="noStrike" kern="1200" cap="none" spc="0" normalizeH="0" baseline="0" noProof="0">
                  <a:ln>
                    <a:noFill/>
                  </a:ln>
                  <a:solidFill>
                    <a:srgbClr val="007964"/>
                  </a:solidFill>
                  <a:effectLst/>
                  <a:uLnTx/>
                  <a:uFillTx/>
                  <a:latin typeface="Segoe UI"/>
                  <a:ea typeface="+mn-ea"/>
                  <a:cs typeface="+mn-cs"/>
                </a:rPr>
                <a:t>no/low-code real-time SaaS data platform</a:t>
              </a:r>
            </a:p>
          </p:txBody>
        </p:sp>
        <p:pic>
          <p:nvPicPr>
            <p:cNvPr id="4" name="Graphic 3">
              <a:extLst>
                <a:ext uri="{FF2B5EF4-FFF2-40B4-BE49-F238E27FC236}">
                  <a16:creationId xmlns:a16="http://schemas.microsoft.com/office/drawing/2014/main" id="{A6D16B22-1060-D072-F000-E8F35611817A}"/>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9341086" y="2298904"/>
              <a:ext cx="588441" cy="588441"/>
            </a:xfrm>
            <a:prstGeom prst="rect">
              <a:avLst/>
            </a:prstGeom>
          </p:spPr>
        </p:pic>
      </p:grpSp>
      <p:sp>
        <p:nvSpPr>
          <p:cNvPr id="6" name="Equals 5">
            <a:extLst>
              <a:ext uri="{FF2B5EF4-FFF2-40B4-BE49-F238E27FC236}">
                <a16:creationId xmlns:a16="http://schemas.microsoft.com/office/drawing/2014/main" id="{E84A265F-1C57-F104-10DA-F85CFF5C65B6}"/>
              </a:ext>
            </a:extLst>
          </p:cNvPr>
          <p:cNvSpPr/>
          <p:nvPr/>
        </p:nvSpPr>
        <p:spPr bwMode="auto">
          <a:xfrm>
            <a:off x="7795699" y="3885675"/>
            <a:ext cx="603504" cy="553998"/>
          </a:xfrm>
          <a:prstGeom prst="mathEqual">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 name="Cross 6">
            <a:extLst>
              <a:ext uri="{FF2B5EF4-FFF2-40B4-BE49-F238E27FC236}">
                <a16:creationId xmlns:a16="http://schemas.microsoft.com/office/drawing/2014/main" id="{E8839DF0-D6F0-DDFD-B47B-261BC539B498}"/>
              </a:ext>
            </a:extLst>
          </p:cNvPr>
          <p:cNvSpPr/>
          <p:nvPr/>
        </p:nvSpPr>
        <p:spPr bwMode="auto">
          <a:xfrm>
            <a:off x="3878526" y="3903624"/>
            <a:ext cx="427707" cy="460374"/>
          </a:xfrm>
          <a:prstGeom prst="plus">
            <a:avLst>
              <a:gd name="adj" fmla="val 3403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43AC7DE6-5492-2400-CE05-0098A7BDECC3}"/>
              </a:ext>
            </a:extLst>
          </p:cNvPr>
          <p:cNvGrpSpPr/>
          <p:nvPr/>
        </p:nvGrpSpPr>
        <p:grpSpPr>
          <a:xfrm>
            <a:off x="1315956" y="614793"/>
            <a:ext cx="9560088" cy="691919"/>
            <a:chOff x="2326748" y="614793"/>
            <a:chExt cx="9560088" cy="691919"/>
          </a:xfrm>
        </p:grpSpPr>
        <p:pic>
          <p:nvPicPr>
            <p:cNvPr id="10" name="Graphic 9">
              <a:extLst>
                <a:ext uri="{FF2B5EF4-FFF2-40B4-BE49-F238E27FC236}">
                  <a16:creationId xmlns:a16="http://schemas.microsoft.com/office/drawing/2014/main" id="{78BFC41C-045E-8873-7BA5-C68CDE5C7259}"/>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6834" b="6834"/>
            <a:stretch/>
          </p:blipFill>
          <p:spPr>
            <a:xfrm>
              <a:off x="2326748" y="614793"/>
              <a:ext cx="801461" cy="691919"/>
            </a:xfrm>
            <a:prstGeom prst="rect">
              <a:avLst/>
            </a:prstGeom>
            <a:effectLst/>
          </p:spPr>
        </p:pic>
        <p:sp>
          <p:nvSpPr>
            <p:cNvPr id="11" name="Title 3">
              <a:extLst>
                <a:ext uri="{FF2B5EF4-FFF2-40B4-BE49-F238E27FC236}">
                  <a16:creationId xmlns:a16="http://schemas.microsoft.com/office/drawing/2014/main" id="{D919FED7-D415-2DCC-DDB4-72E96EECE4E6}"/>
                </a:ext>
              </a:extLst>
            </p:cNvPr>
            <p:cNvSpPr txBox="1">
              <a:spLocks/>
            </p:cNvSpPr>
            <p:nvPr/>
          </p:nvSpPr>
          <p:spPr>
            <a:xfrm>
              <a:off x="3272727" y="673243"/>
              <a:ext cx="8614109"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Real-Time Intelligence </a:t>
              </a:r>
              <a:r>
                <a:rPr kumimoji="0" lang="en-US" sz="36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in Microsoft Fabric</a:t>
              </a:r>
              <a:endParaRPr kumimoji="0" lang="en-US" sz="3600" b="0" i="0" u="none" strike="noStrike" kern="1200" cap="none" spc="-50" normalizeH="0" baseline="0" noProof="0">
                <a:ln w="3175">
                  <a:noFill/>
                </a:ln>
                <a:solidFill>
                  <a:srgbClr val="007964"/>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370801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Rectangle 238">
            <a:extLst>
              <a:ext uri="{FF2B5EF4-FFF2-40B4-BE49-F238E27FC236}">
                <a16:creationId xmlns:a16="http://schemas.microsoft.com/office/drawing/2014/main" id="{9187DEB3-CD06-8291-7C8E-EA0657C28FD8}"/>
              </a:ext>
            </a:extLst>
          </p:cNvPr>
          <p:cNvSpPr/>
          <p:nvPr/>
        </p:nvSpPr>
        <p:spPr bwMode="auto">
          <a:xfrm>
            <a:off x="0" y="1564873"/>
            <a:ext cx="12192000" cy="4609896"/>
          </a:xfrm>
          <a:prstGeom prst="rect">
            <a:avLst/>
          </a:prstGeom>
          <a:solidFill>
            <a:srgbClr val="00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1872FBC-B3D3-B9DE-6107-D8DDB4D79B77}"/>
              </a:ext>
            </a:extLst>
          </p:cNvPr>
          <p:cNvSpPr>
            <a:spLocks noGrp="1"/>
          </p:cNvSpPr>
          <p:nvPr>
            <p:ph type="title"/>
          </p:nvPr>
        </p:nvSpPr>
        <p:spPr/>
        <p:txBody>
          <a:bodyPr/>
          <a:lstStyle/>
          <a:p>
            <a:pPr algn="ctr"/>
            <a:r>
              <a:rPr lang="en-US"/>
              <a:t>Planet-scale infrastructure for real-time data</a:t>
            </a:r>
          </a:p>
        </p:txBody>
      </p:sp>
      <p:grpSp>
        <p:nvGrpSpPr>
          <p:cNvPr id="241" name="Group 240">
            <a:extLst>
              <a:ext uri="{FF2B5EF4-FFF2-40B4-BE49-F238E27FC236}">
                <a16:creationId xmlns:a16="http://schemas.microsoft.com/office/drawing/2014/main" id="{4168036C-1C41-0004-CB10-02C57C561D6C}"/>
              </a:ext>
            </a:extLst>
          </p:cNvPr>
          <p:cNvGrpSpPr>
            <a:grpSpLocks noChangeAspect="1"/>
          </p:cNvGrpSpPr>
          <p:nvPr/>
        </p:nvGrpSpPr>
        <p:grpSpPr>
          <a:xfrm>
            <a:off x="583579" y="2453667"/>
            <a:ext cx="5728263" cy="2832309"/>
            <a:chOff x="4938646" y="2254846"/>
            <a:chExt cx="6733550" cy="3329368"/>
          </a:xfrm>
        </p:grpSpPr>
        <p:grpSp>
          <p:nvGrpSpPr>
            <p:cNvPr id="3" name="Group 2" descr="World map">
              <a:extLst>
                <a:ext uri="{FF2B5EF4-FFF2-40B4-BE49-F238E27FC236}">
                  <a16:creationId xmlns:a16="http://schemas.microsoft.com/office/drawing/2014/main" id="{F1B6158F-160E-FD20-0C00-896E5062CE68}"/>
                </a:ext>
              </a:extLst>
            </p:cNvPr>
            <p:cNvGrpSpPr/>
            <p:nvPr/>
          </p:nvGrpSpPr>
          <p:grpSpPr>
            <a:xfrm>
              <a:off x="4938646" y="2254846"/>
              <a:ext cx="6733550" cy="3329368"/>
              <a:chOff x="4754563" y="1309941"/>
              <a:chExt cx="6733550" cy="3329368"/>
            </a:xfrm>
            <a:solidFill>
              <a:schemeClr val="tx1">
                <a:lumMod val="20000"/>
                <a:lumOff val="80000"/>
              </a:schemeClr>
            </a:solidFill>
          </p:grpSpPr>
          <p:grpSp>
            <p:nvGrpSpPr>
              <p:cNvPr id="4" name="Africa">
                <a:extLst>
                  <a:ext uri="{FF2B5EF4-FFF2-40B4-BE49-F238E27FC236}">
                    <a16:creationId xmlns:a16="http://schemas.microsoft.com/office/drawing/2014/main" id="{73F0B40C-9C50-AC64-F299-35B104EB3A37}"/>
                  </a:ext>
                </a:extLst>
              </p:cNvPr>
              <p:cNvGrpSpPr/>
              <p:nvPr/>
            </p:nvGrpSpPr>
            <p:grpSpPr>
              <a:xfrm>
                <a:off x="7603462" y="2719778"/>
                <a:ext cx="1270725" cy="1425034"/>
                <a:chOff x="3916456" y="3374516"/>
                <a:chExt cx="1608526" cy="1803856"/>
              </a:xfrm>
              <a:grpFill/>
            </p:grpSpPr>
            <p:sp>
              <p:nvSpPr>
                <p:cNvPr id="132" name="Egypt">
                  <a:extLst>
                    <a:ext uri="{FF2B5EF4-FFF2-40B4-BE49-F238E27FC236}">
                      <a16:creationId xmlns:a16="http://schemas.microsoft.com/office/drawing/2014/main" id="{6C9FD8CE-9AA2-4D9C-E118-1E4B36DBB876}"/>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33" name="Tunisia">
                  <a:extLst>
                    <a:ext uri="{FF2B5EF4-FFF2-40B4-BE49-F238E27FC236}">
                      <a16:creationId xmlns:a16="http://schemas.microsoft.com/office/drawing/2014/main" id="{3D87D352-0E07-5813-EC20-3009979C9DC6}"/>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34" name="Morocco">
                  <a:extLst>
                    <a:ext uri="{FF2B5EF4-FFF2-40B4-BE49-F238E27FC236}">
                      <a16:creationId xmlns:a16="http://schemas.microsoft.com/office/drawing/2014/main" id="{8845F98F-F236-772D-45BD-FECD0B4DACB8}"/>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35" name="Swaziland">
                  <a:extLst>
                    <a:ext uri="{FF2B5EF4-FFF2-40B4-BE49-F238E27FC236}">
                      <a16:creationId xmlns:a16="http://schemas.microsoft.com/office/drawing/2014/main" id="{C2EDF15C-E91C-DA9A-C34F-9C127F2B9A09}"/>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36" name="Lesotho">
                  <a:extLst>
                    <a:ext uri="{FF2B5EF4-FFF2-40B4-BE49-F238E27FC236}">
                      <a16:creationId xmlns:a16="http://schemas.microsoft.com/office/drawing/2014/main" id="{E6F097D4-5442-E625-4A32-094F1B317826}"/>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37" name="Rwanda">
                  <a:extLst>
                    <a:ext uri="{FF2B5EF4-FFF2-40B4-BE49-F238E27FC236}">
                      <a16:creationId xmlns:a16="http://schemas.microsoft.com/office/drawing/2014/main" id="{6BE6D8FA-4201-2062-47B8-3B5BB610D7E2}"/>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38" name="Somalia">
                  <a:extLst>
                    <a:ext uri="{FF2B5EF4-FFF2-40B4-BE49-F238E27FC236}">
                      <a16:creationId xmlns:a16="http://schemas.microsoft.com/office/drawing/2014/main" id="{C02A0164-33D5-ADE9-590D-7FAC70C13A4B}"/>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39" name="Central African Republic">
                  <a:extLst>
                    <a:ext uri="{FF2B5EF4-FFF2-40B4-BE49-F238E27FC236}">
                      <a16:creationId xmlns:a16="http://schemas.microsoft.com/office/drawing/2014/main" id="{F799B869-65A6-5EF6-588E-F91B7923ACDF}"/>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40" name="Republic of the Congo">
                  <a:extLst>
                    <a:ext uri="{FF2B5EF4-FFF2-40B4-BE49-F238E27FC236}">
                      <a16:creationId xmlns:a16="http://schemas.microsoft.com/office/drawing/2014/main" id="{E7B7F2BE-4E91-4EEA-9B14-05FDEBD5A5CA}"/>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41" name="Djibouti">
                  <a:extLst>
                    <a:ext uri="{FF2B5EF4-FFF2-40B4-BE49-F238E27FC236}">
                      <a16:creationId xmlns:a16="http://schemas.microsoft.com/office/drawing/2014/main" id="{E9F31CE4-9CFB-B162-75A5-85345BBF8277}"/>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42" name="Uganda">
                  <a:extLst>
                    <a:ext uri="{FF2B5EF4-FFF2-40B4-BE49-F238E27FC236}">
                      <a16:creationId xmlns:a16="http://schemas.microsoft.com/office/drawing/2014/main" id="{0436B37D-FAE9-963D-FCCC-48AA23AE3431}"/>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43" name="Burundi">
                  <a:extLst>
                    <a:ext uri="{FF2B5EF4-FFF2-40B4-BE49-F238E27FC236}">
                      <a16:creationId xmlns:a16="http://schemas.microsoft.com/office/drawing/2014/main" id="{BF84B3C2-E87D-96BD-0DAF-7C1F4EBE717A}"/>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44" name="Malawi">
                  <a:extLst>
                    <a:ext uri="{FF2B5EF4-FFF2-40B4-BE49-F238E27FC236}">
                      <a16:creationId xmlns:a16="http://schemas.microsoft.com/office/drawing/2014/main" id="{747C3016-171A-F206-5B83-BC308E40B8AE}"/>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45" name="Ethiopia">
                  <a:extLst>
                    <a:ext uri="{FF2B5EF4-FFF2-40B4-BE49-F238E27FC236}">
                      <a16:creationId xmlns:a16="http://schemas.microsoft.com/office/drawing/2014/main" id="{4F9B105A-EA78-D3D1-2738-337CC6CE60A1}"/>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46" name="Botswana">
                  <a:extLst>
                    <a:ext uri="{FF2B5EF4-FFF2-40B4-BE49-F238E27FC236}">
                      <a16:creationId xmlns:a16="http://schemas.microsoft.com/office/drawing/2014/main" id="{C1D0B7D7-F8E3-371E-2A4F-5063932921E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47" name="Zimbabwe">
                  <a:extLst>
                    <a:ext uri="{FF2B5EF4-FFF2-40B4-BE49-F238E27FC236}">
                      <a16:creationId xmlns:a16="http://schemas.microsoft.com/office/drawing/2014/main" id="{74E6AC01-2D14-7980-1F18-6892106D5F32}"/>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48" name="Mozambique">
                  <a:extLst>
                    <a:ext uri="{FF2B5EF4-FFF2-40B4-BE49-F238E27FC236}">
                      <a16:creationId xmlns:a16="http://schemas.microsoft.com/office/drawing/2014/main" id="{3BE0BA68-8B9C-2484-8684-95DB7963F43C}"/>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49" name="Zambia">
                  <a:extLst>
                    <a:ext uri="{FF2B5EF4-FFF2-40B4-BE49-F238E27FC236}">
                      <a16:creationId xmlns:a16="http://schemas.microsoft.com/office/drawing/2014/main" id="{484D7854-650B-5FCB-B32D-3AB804657637}"/>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50" name="Namibia">
                  <a:extLst>
                    <a:ext uri="{FF2B5EF4-FFF2-40B4-BE49-F238E27FC236}">
                      <a16:creationId xmlns:a16="http://schemas.microsoft.com/office/drawing/2014/main" id="{BB6B0EE0-3E48-AE99-62E9-4AC06E0DCAC2}"/>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51" name="Kenya">
                  <a:extLst>
                    <a:ext uri="{FF2B5EF4-FFF2-40B4-BE49-F238E27FC236}">
                      <a16:creationId xmlns:a16="http://schemas.microsoft.com/office/drawing/2014/main" id="{AC946F29-2A89-D85D-A337-8AB91805B7E5}"/>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52" name="Angola">
                  <a:extLst>
                    <a:ext uri="{FF2B5EF4-FFF2-40B4-BE49-F238E27FC236}">
                      <a16:creationId xmlns:a16="http://schemas.microsoft.com/office/drawing/2014/main" id="{E640C50F-ACC1-C80A-D7F3-1C872FEFC095}"/>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53" name="Tanzania">
                  <a:extLst>
                    <a:ext uri="{FF2B5EF4-FFF2-40B4-BE49-F238E27FC236}">
                      <a16:creationId xmlns:a16="http://schemas.microsoft.com/office/drawing/2014/main" id="{02F83B17-378B-170A-39D0-EC108D47677A}"/>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54" name="DR Congo">
                  <a:extLst>
                    <a:ext uri="{FF2B5EF4-FFF2-40B4-BE49-F238E27FC236}">
                      <a16:creationId xmlns:a16="http://schemas.microsoft.com/office/drawing/2014/main" id="{C4E02CBF-AA0C-26CF-F673-F8A42994F861}"/>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55" name="South Africa">
                  <a:extLst>
                    <a:ext uri="{FF2B5EF4-FFF2-40B4-BE49-F238E27FC236}">
                      <a16:creationId xmlns:a16="http://schemas.microsoft.com/office/drawing/2014/main" id="{9CAF6DA9-00FA-6792-8C41-E84CE7B22444}"/>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56" name="Madagascar">
                  <a:extLst>
                    <a:ext uri="{FF2B5EF4-FFF2-40B4-BE49-F238E27FC236}">
                      <a16:creationId xmlns:a16="http://schemas.microsoft.com/office/drawing/2014/main" id="{244D2E2D-22EA-F2F2-C655-6CC80571A54A}"/>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57" name="Ghana">
                  <a:extLst>
                    <a:ext uri="{FF2B5EF4-FFF2-40B4-BE49-F238E27FC236}">
                      <a16:creationId xmlns:a16="http://schemas.microsoft.com/office/drawing/2014/main" id="{604388D8-6720-DC12-AB34-F36BA098A2BC}"/>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58" name="Liberia">
                  <a:extLst>
                    <a:ext uri="{FF2B5EF4-FFF2-40B4-BE49-F238E27FC236}">
                      <a16:creationId xmlns:a16="http://schemas.microsoft.com/office/drawing/2014/main" id="{90B3578F-3E80-48C6-8871-12062EBA1346}"/>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59" name="Cote d'Ivoire">
                  <a:extLst>
                    <a:ext uri="{FF2B5EF4-FFF2-40B4-BE49-F238E27FC236}">
                      <a16:creationId xmlns:a16="http://schemas.microsoft.com/office/drawing/2014/main" id="{F3C9BD23-E8AE-E4B6-1873-1FD48BC0A104}"/>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60" name="Benin">
                  <a:extLst>
                    <a:ext uri="{FF2B5EF4-FFF2-40B4-BE49-F238E27FC236}">
                      <a16:creationId xmlns:a16="http://schemas.microsoft.com/office/drawing/2014/main" id="{E4D860A3-BDED-89E6-D274-391941926D3B}"/>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61" name="Togo">
                  <a:extLst>
                    <a:ext uri="{FF2B5EF4-FFF2-40B4-BE49-F238E27FC236}">
                      <a16:creationId xmlns:a16="http://schemas.microsoft.com/office/drawing/2014/main" id="{CF79394C-4AEE-45C5-D819-5B4379A77428}"/>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62" name="Cameroon">
                  <a:extLst>
                    <a:ext uri="{FF2B5EF4-FFF2-40B4-BE49-F238E27FC236}">
                      <a16:creationId xmlns:a16="http://schemas.microsoft.com/office/drawing/2014/main" id="{EA722702-1C42-1698-2737-C798B08F0231}"/>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63" name="Nigeria">
                  <a:extLst>
                    <a:ext uri="{FF2B5EF4-FFF2-40B4-BE49-F238E27FC236}">
                      <a16:creationId xmlns:a16="http://schemas.microsoft.com/office/drawing/2014/main" id="{7AE872CF-6A55-D90D-E310-EA44279E9B39}"/>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64" name="Equatorial Guinea">
                  <a:extLst>
                    <a:ext uri="{FF2B5EF4-FFF2-40B4-BE49-F238E27FC236}">
                      <a16:creationId xmlns:a16="http://schemas.microsoft.com/office/drawing/2014/main" id="{8C0002CF-F1CE-2C82-2BC0-3364A15B6F24}"/>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65" name="Gabon">
                  <a:extLst>
                    <a:ext uri="{FF2B5EF4-FFF2-40B4-BE49-F238E27FC236}">
                      <a16:creationId xmlns:a16="http://schemas.microsoft.com/office/drawing/2014/main" id="{19642E50-5768-72D7-9270-04236BD2DBC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66" name="Mauritania">
                  <a:extLst>
                    <a:ext uri="{FF2B5EF4-FFF2-40B4-BE49-F238E27FC236}">
                      <a16:creationId xmlns:a16="http://schemas.microsoft.com/office/drawing/2014/main" id="{5D41D864-0BB6-DF40-B2FE-84CB1EC51FAA}"/>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67" name="Algeria">
                  <a:extLst>
                    <a:ext uri="{FF2B5EF4-FFF2-40B4-BE49-F238E27FC236}">
                      <a16:creationId xmlns:a16="http://schemas.microsoft.com/office/drawing/2014/main" id="{32781213-CDAB-EC47-1A44-82FF00095A76}"/>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68" name="Niger">
                  <a:extLst>
                    <a:ext uri="{FF2B5EF4-FFF2-40B4-BE49-F238E27FC236}">
                      <a16:creationId xmlns:a16="http://schemas.microsoft.com/office/drawing/2014/main" id="{3D694771-55E9-DF98-90D9-1FB1BD7A4CCC}"/>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69" name="Mali">
                  <a:extLst>
                    <a:ext uri="{FF2B5EF4-FFF2-40B4-BE49-F238E27FC236}">
                      <a16:creationId xmlns:a16="http://schemas.microsoft.com/office/drawing/2014/main" id="{F8EDB1B3-221D-E669-2C29-CBDAE1F43D22}"/>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70" name="Burkina Faso">
                  <a:extLst>
                    <a:ext uri="{FF2B5EF4-FFF2-40B4-BE49-F238E27FC236}">
                      <a16:creationId xmlns:a16="http://schemas.microsoft.com/office/drawing/2014/main" id="{AABFE360-1118-696D-C552-A24C36B210C3}"/>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71" name="Chad">
                  <a:extLst>
                    <a:ext uri="{FF2B5EF4-FFF2-40B4-BE49-F238E27FC236}">
                      <a16:creationId xmlns:a16="http://schemas.microsoft.com/office/drawing/2014/main" id="{E4AB9770-834B-F1A8-CCB1-0A424B485E50}"/>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72" name="Western Sahara">
                  <a:extLst>
                    <a:ext uri="{FF2B5EF4-FFF2-40B4-BE49-F238E27FC236}">
                      <a16:creationId xmlns:a16="http://schemas.microsoft.com/office/drawing/2014/main" id="{9D000B8E-B1E3-5BEB-13A6-6A8BCED06A30}"/>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73" name="Senegal">
                  <a:extLst>
                    <a:ext uri="{FF2B5EF4-FFF2-40B4-BE49-F238E27FC236}">
                      <a16:creationId xmlns:a16="http://schemas.microsoft.com/office/drawing/2014/main" id="{72BC2562-AD0A-A383-5529-3E991C149F37}"/>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74" name="Gambia">
                  <a:extLst>
                    <a:ext uri="{FF2B5EF4-FFF2-40B4-BE49-F238E27FC236}">
                      <a16:creationId xmlns:a16="http://schemas.microsoft.com/office/drawing/2014/main" id="{E8F3F902-5593-4F91-6DBC-3BB2A137DD92}"/>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75" name="Guinea-Bissau">
                  <a:extLst>
                    <a:ext uri="{FF2B5EF4-FFF2-40B4-BE49-F238E27FC236}">
                      <a16:creationId xmlns:a16="http://schemas.microsoft.com/office/drawing/2014/main" id="{12214C68-1D57-463A-A0C3-98F60EB5DE79}"/>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76" name="Guinea">
                  <a:extLst>
                    <a:ext uri="{FF2B5EF4-FFF2-40B4-BE49-F238E27FC236}">
                      <a16:creationId xmlns:a16="http://schemas.microsoft.com/office/drawing/2014/main" id="{A669A015-6C2A-C5DB-F404-90AF7317EB4C}"/>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77" name="Sierra Leone">
                  <a:extLst>
                    <a:ext uri="{FF2B5EF4-FFF2-40B4-BE49-F238E27FC236}">
                      <a16:creationId xmlns:a16="http://schemas.microsoft.com/office/drawing/2014/main" id="{B1ABD1C0-53B8-3465-77A5-37C47701ED49}"/>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78" name="Sudan">
                  <a:extLst>
                    <a:ext uri="{FF2B5EF4-FFF2-40B4-BE49-F238E27FC236}">
                      <a16:creationId xmlns:a16="http://schemas.microsoft.com/office/drawing/2014/main" id="{7E1128FB-8FDD-1E06-9767-30FD842A1C81}"/>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79" name="Libya">
                  <a:extLst>
                    <a:ext uri="{FF2B5EF4-FFF2-40B4-BE49-F238E27FC236}">
                      <a16:creationId xmlns:a16="http://schemas.microsoft.com/office/drawing/2014/main" id="{DE0305B9-EDE5-6735-45E5-B355BD863CEE}"/>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80" name="Eritrea">
                  <a:extLst>
                    <a:ext uri="{FF2B5EF4-FFF2-40B4-BE49-F238E27FC236}">
                      <a16:creationId xmlns:a16="http://schemas.microsoft.com/office/drawing/2014/main" id="{D1028580-BB2A-8545-E77C-70B294BE7894}"/>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grpSp>
          <p:grpSp>
            <p:nvGrpSpPr>
              <p:cNvPr id="5" name="Asia">
                <a:extLst>
                  <a:ext uri="{FF2B5EF4-FFF2-40B4-BE49-F238E27FC236}">
                    <a16:creationId xmlns:a16="http://schemas.microsoft.com/office/drawing/2014/main" id="{E29F36A8-D426-F5A6-9AF8-B16CB1EFCCD6}"/>
                  </a:ext>
                </a:extLst>
              </p:cNvPr>
              <p:cNvGrpSpPr/>
              <p:nvPr/>
            </p:nvGrpSpPr>
            <p:grpSpPr>
              <a:xfrm>
                <a:off x="9205019" y="2342186"/>
                <a:ext cx="1751190" cy="1329174"/>
                <a:chOff x="5943760" y="2896547"/>
                <a:chExt cx="2216715" cy="1682513"/>
              </a:xfrm>
              <a:grpFill/>
            </p:grpSpPr>
            <p:sp>
              <p:nvSpPr>
                <p:cNvPr id="109" name="China (Aksai Chin)">
                  <a:extLst>
                    <a:ext uri="{FF2B5EF4-FFF2-40B4-BE49-F238E27FC236}">
                      <a16:creationId xmlns:a16="http://schemas.microsoft.com/office/drawing/2014/main" id="{6AF06E3F-685E-AA69-AFCA-6E58756937A3}"/>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10" name="Indonesia">
                  <a:extLst>
                    <a:ext uri="{FF2B5EF4-FFF2-40B4-BE49-F238E27FC236}">
                      <a16:creationId xmlns:a16="http://schemas.microsoft.com/office/drawing/2014/main" id="{86957E13-2880-5CA4-8C0C-8D47320C16C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11" name="China">
                  <a:extLst>
                    <a:ext uri="{FF2B5EF4-FFF2-40B4-BE49-F238E27FC236}">
                      <a16:creationId xmlns:a16="http://schemas.microsoft.com/office/drawing/2014/main" id="{E0499E16-F1EC-69CF-B1E0-DB099FC02A50}"/>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12" name="India">
                  <a:extLst>
                    <a:ext uri="{FF2B5EF4-FFF2-40B4-BE49-F238E27FC236}">
                      <a16:creationId xmlns:a16="http://schemas.microsoft.com/office/drawing/2014/main" id="{0FA0A0E2-E9BC-AC91-D022-4B472C1D96F4}"/>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13" name="South Korea">
                  <a:extLst>
                    <a:ext uri="{FF2B5EF4-FFF2-40B4-BE49-F238E27FC236}">
                      <a16:creationId xmlns:a16="http://schemas.microsoft.com/office/drawing/2014/main" id="{8FB13281-69E5-B709-8D7E-7B8DEA45A0A8}"/>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14" name="Japan">
                  <a:extLst>
                    <a:ext uri="{FF2B5EF4-FFF2-40B4-BE49-F238E27FC236}">
                      <a16:creationId xmlns:a16="http://schemas.microsoft.com/office/drawing/2014/main" id="{89C511EE-52F8-14DA-09CF-AD51607DD3A0}"/>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15" name="Papua New Guinea">
                  <a:extLst>
                    <a:ext uri="{FF2B5EF4-FFF2-40B4-BE49-F238E27FC236}">
                      <a16:creationId xmlns:a16="http://schemas.microsoft.com/office/drawing/2014/main" id="{F8B4900D-2E71-591D-33A5-21AE8AC29DFC}"/>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16" name="North Korea">
                  <a:extLst>
                    <a:ext uri="{FF2B5EF4-FFF2-40B4-BE49-F238E27FC236}">
                      <a16:creationId xmlns:a16="http://schemas.microsoft.com/office/drawing/2014/main" id="{7A74DDA2-831C-D039-2EF5-E965BF8F8E08}"/>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17" name="Nepal">
                  <a:extLst>
                    <a:ext uri="{FF2B5EF4-FFF2-40B4-BE49-F238E27FC236}">
                      <a16:creationId xmlns:a16="http://schemas.microsoft.com/office/drawing/2014/main" id="{7C077FF6-FF27-7385-ACB8-F3B97C68DF16}"/>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18" name="Myanmar">
                  <a:extLst>
                    <a:ext uri="{FF2B5EF4-FFF2-40B4-BE49-F238E27FC236}">
                      <a16:creationId xmlns:a16="http://schemas.microsoft.com/office/drawing/2014/main" id="{F191E9B5-8061-9ABF-8D3A-A7976B307E3A}"/>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19" name="Bhutan">
                  <a:extLst>
                    <a:ext uri="{FF2B5EF4-FFF2-40B4-BE49-F238E27FC236}">
                      <a16:creationId xmlns:a16="http://schemas.microsoft.com/office/drawing/2014/main" id="{EDFEEEA5-905B-D01F-0FE4-903AB8AC2FCA}"/>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20" name="Vietnam">
                  <a:extLst>
                    <a:ext uri="{FF2B5EF4-FFF2-40B4-BE49-F238E27FC236}">
                      <a16:creationId xmlns:a16="http://schemas.microsoft.com/office/drawing/2014/main" id="{5D6AB73E-55A4-7039-8D9A-D384B5ABC83C}"/>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21" name="Cambodia">
                  <a:extLst>
                    <a:ext uri="{FF2B5EF4-FFF2-40B4-BE49-F238E27FC236}">
                      <a16:creationId xmlns:a16="http://schemas.microsoft.com/office/drawing/2014/main" id="{3B39088C-C39D-B567-5C3C-FFB83E03C9DD}"/>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22" name="Laos">
                  <a:extLst>
                    <a:ext uri="{FF2B5EF4-FFF2-40B4-BE49-F238E27FC236}">
                      <a16:creationId xmlns:a16="http://schemas.microsoft.com/office/drawing/2014/main" id="{4126B4EA-8B86-B909-A98D-0C3C73725AD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23" name="Thailand">
                  <a:extLst>
                    <a:ext uri="{FF2B5EF4-FFF2-40B4-BE49-F238E27FC236}">
                      <a16:creationId xmlns:a16="http://schemas.microsoft.com/office/drawing/2014/main" id="{EA135006-5D26-DE51-539C-669E593D970F}"/>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24" name="Bangladesh">
                  <a:extLst>
                    <a:ext uri="{FF2B5EF4-FFF2-40B4-BE49-F238E27FC236}">
                      <a16:creationId xmlns:a16="http://schemas.microsoft.com/office/drawing/2014/main" id="{920CFC43-C4C3-7DCB-D70E-3477B5BBA73A}"/>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25" name="Phillippines">
                  <a:extLst>
                    <a:ext uri="{FF2B5EF4-FFF2-40B4-BE49-F238E27FC236}">
                      <a16:creationId xmlns:a16="http://schemas.microsoft.com/office/drawing/2014/main" id="{120D8DD7-DD7B-8172-E608-45DB5C65A453}"/>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26" name="Solomon Islands">
                  <a:extLst>
                    <a:ext uri="{FF2B5EF4-FFF2-40B4-BE49-F238E27FC236}">
                      <a16:creationId xmlns:a16="http://schemas.microsoft.com/office/drawing/2014/main" id="{84039CAA-DF33-7814-0ED0-C7EE4797C40C}"/>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27" name="Mongolia">
                  <a:extLst>
                    <a:ext uri="{FF2B5EF4-FFF2-40B4-BE49-F238E27FC236}">
                      <a16:creationId xmlns:a16="http://schemas.microsoft.com/office/drawing/2014/main" id="{2C016EF2-74B8-9C67-DB99-7F35BFD512ED}"/>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28" name="Malaysia">
                  <a:extLst>
                    <a:ext uri="{FF2B5EF4-FFF2-40B4-BE49-F238E27FC236}">
                      <a16:creationId xmlns:a16="http://schemas.microsoft.com/office/drawing/2014/main" id="{85C16CC5-3509-2C24-69DA-7E7BD244948C}"/>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29" name="Brunei">
                  <a:extLst>
                    <a:ext uri="{FF2B5EF4-FFF2-40B4-BE49-F238E27FC236}">
                      <a16:creationId xmlns:a16="http://schemas.microsoft.com/office/drawing/2014/main" id="{AFE990D6-1F2E-ADAF-8D09-3D32DC28101F}"/>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30" name="Sri Lanka">
                  <a:extLst>
                    <a:ext uri="{FF2B5EF4-FFF2-40B4-BE49-F238E27FC236}">
                      <a16:creationId xmlns:a16="http://schemas.microsoft.com/office/drawing/2014/main" id="{347848BC-821B-6EB9-CFCB-99E2F95C9EE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31" name="Timor-Leste">
                  <a:extLst>
                    <a:ext uri="{FF2B5EF4-FFF2-40B4-BE49-F238E27FC236}">
                      <a16:creationId xmlns:a16="http://schemas.microsoft.com/office/drawing/2014/main" id="{DBCCE5AE-3623-3BD5-BDB9-99A834811E97}"/>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grpSp>
          <p:grpSp>
            <p:nvGrpSpPr>
              <p:cNvPr id="6" name="Middle East">
                <a:extLst>
                  <a:ext uri="{FF2B5EF4-FFF2-40B4-BE49-F238E27FC236}">
                    <a16:creationId xmlns:a16="http://schemas.microsoft.com/office/drawing/2014/main" id="{E2F8BEC7-E699-5823-A955-915672A5F87A}"/>
                  </a:ext>
                </a:extLst>
              </p:cNvPr>
              <p:cNvGrpSpPr/>
              <p:nvPr/>
            </p:nvGrpSpPr>
            <p:grpSpPr>
              <a:xfrm>
                <a:off x="8556212" y="2663665"/>
                <a:ext cx="819482" cy="554115"/>
                <a:chOff x="5122480" y="3303486"/>
                <a:chExt cx="1037328" cy="701418"/>
              </a:xfrm>
              <a:grpFill/>
            </p:grpSpPr>
            <p:sp>
              <p:nvSpPr>
                <p:cNvPr id="94" name="Saudi Arabia">
                  <a:extLst>
                    <a:ext uri="{FF2B5EF4-FFF2-40B4-BE49-F238E27FC236}">
                      <a16:creationId xmlns:a16="http://schemas.microsoft.com/office/drawing/2014/main" id="{E3CE8773-43F3-1D1E-F8CF-B36ACC11718D}"/>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95" name="Afghanistan">
                  <a:extLst>
                    <a:ext uri="{FF2B5EF4-FFF2-40B4-BE49-F238E27FC236}">
                      <a16:creationId xmlns:a16="http://schemas.microsoft.com/office/drawing/2014/main" id="{FF687329-9E97-C110-CCB9-2ECC49282207}"/>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96" name="Pakistan">
                  <a:extLst>
                    <a:ext uri="{FF2B5EF4-FFF2-40B4-BE49-F238E27FC236}">
                      <a16:creationId xmlns:a16="http://schemas.microsoft.com/office/drawing/2014/main" id="{4EB15620-B41E-8036-7FBE-9578D61BFA63}"/>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97" name="Iran">
                  <a:extLst>
                    <a:ext uri="{FF2B5EF4-FFF2-40B4-BE49-F238E27FC236}">
                      <a16:creationId xmlns:a16="http://schemas.microsoft.com/office/drawing/2014/main" id="{8F7B3D9A-1B74-9690-D618-91666F5848B6}"/>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98" name="Iraq">
                  <a:extLst>
                    <a:ext uri="{FF2B5EF4-FFF2-40B4-BE49-F238E27FC236}">
                      <a16:creationId xmlns:a16="http://schemas.microsoft.com/office/drawing/2014/main" id="{C46328A7-DC6D-C3BC-C0D0-B142402C8BC9}"/>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99" name="Kuwait">
                  <a:extLst>
                    <a:ext uri="{FF2B5EF4-FFF2-40B4-BE49-F238E27FC236}">
                      <a16:creationId xmlns:a16="http://schemas.microsoft.com/office/drawing/2014/main" id="{E0255E61-1858-9EB5-1DBF-CFB81EDBE5EB}"/>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00" name="Yemen">
                  <a:extLst>
                    <a:ext uri="{FF2B5EF4-FFF2-40B4-BE49-F238E27FC236}">
                      <a16:creationId xmlns:a16="http://schemas.microsoft.com/office/drawing/2014/main" id="{9682A234-6D94-5E84-FF11-DFCD9A860F97}"/>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01" name="Oman">
                  <a:extLst>
                    <a:ext uri="{FF2B5EF4-FFF2-40B4-BE49-F238E27FC236}">
                      <a16:creationId xmlns:a16="http://schemas.microsoft.com/office/drawing/2014/main" id="{651A6BB6-ABDD-FE59-F5D0-D10E60012EDD}"/>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02" name="Qatar">
                  <a:extLst>
                    <a:ext uri="{FF2B5EF4-FFF2-40B4-BE49-F238E27FC236}">
                      <a16:creationId xmlns:a16="http://schemas.microsoft.com/office/drawing/2014/main" id="{E961028E-20FF-34C8-10B5-8BD5148BAE8A}"/>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03" name="UAE">
                  <a:extLst>
                    <a:ext uri="{FF2B5EF4-FFF2-40B4-BE49-F238E27FC236}">
                      <a16:creationId xmlns:a16="http://schemas.microsoft.com/office/drawing/2014/main" id="{6841308B-0A38-81AC-A2CB-DF0AA57F3334}"/>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04" name="West Bank">
                  <a:extLst>
                    <a:ext uri="{FF2B5EF4-FFF2-40B4-BE49-F238E27FC236}">
                      <a16:creationId xmlns:a16="http://schemas.microsoft.com/office/drawing/2014/main" id="{F13EF321-2AEB-C397-A57B-CE886EC2B7D0}"/>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05" name="Israel">
                  <a:extLst>
                    <a:ext uri="{FF2B5EF4-FFF2-40B4-BE49-F238E27FC236}">
                      <a16:creationId xmlns:a16="http://schemas.microsoft.com/office/drawing/2014/main" id="{31C7F415-0ADD-4DCA-FA92-B6AD2C3E70ED}"/>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06" name="Jordan">
                  <a:extLst>
                    <a:ext uri="{FF2B5EF4-FFF2-40B4-BE49-F238E27FC236}">
                      <a16:creationId xmlns:a16="http://schemas.microsoft.com/office/drawing/2014/main" id="{B6F4C9FD-4F96-1E5B-BB0E-082A732B01D2}"/>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07" name="Lebanon">
                  <a:extLst>
                    <a:ext uri="{FF2B5EF4-FFF2-40B4-BE49-F238E27FC236}">
                      <a16:creationId xmlns:a16="http://schemas.microsoft.com/office/drawing/2014/main" id="{FEABF78D-7944-3F3D-AED8-11BBF5D4AE5A}"/>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08" name="Syria">
                  <a:extLst>
                    <a:ext uri="{FF2B5EF4-FFF2-40B4-BE49-F238E27FC236}">
                      <a16:creationId xmlns:a16="http://schemas.microsoft.com/office/drawing/2014/main" id="{5797D01E-ED1F-66C6-FF67-8ADDC0C2C19F}"/>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grpSp>
          <p:grpSp>
            <p:nvGrpSpPr>
              <p:cNvPr id="7" name="Carribean">
                <a:extLst>
                  <a:ext uri="{FF2B5EF4-FFF2-40B4-BE49-F238E27FC236}">
                    <a16:creationId xmlns:a16="http://schemas.microsoft.com/office/drawing/2014/main" id="{9001DD9B-6C48-51CC-8B1B-285AD9CC725B}"/>
                  </a:ext>
                </a:extLst>
              </p:cNvPr>
              <p:cNvGrpSpPr/>
              <p:nvPr/>
            </p:nvGrpSpPr>
            <p:grpSpPr>
              <a:xfrm>
                <a:off x="6325723" y="2973456"/>
                <a:ext cx="360058" cy="147297"/>
                <a:chOff x="2299052" y="3695629"/>
                <a:chExt cx="455774" cy="186453"/>
              </a:xfrm>
              <a:grpFill/>
            </p:grpSpPr>
            <p:sp>
              <p:nvSpPr>
                <p:cNvPr id="88" name="Bahamas">
                  <a:extLst>
                    <a:ext uri="{FF2B5EF4-FFF2-40B4-BE49-F238E27FC236}">
                      <a16:creationId xmlns:a16="http://schemas.microsoft.com/office/drawing/2014/main" id="{364F9067-1614-A625-36C2-4D3C5B60BA24}"/>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89" name="Puerto Rico">
                  <a:extLst>
                    <a:ext uri="{FF2B5EF4-FFF2-40B4-BE49-F238E27FC236}">
                      <a16:creationId xmlns:a16="http://schemas.microsoft.com/office/drawing/2014/main" id="{5090F91A-EFE6-7349-8F02-1E338F12F19F}"/>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90" name="Dominican Republic">
                  <a:extLst>
                    <a:ext uri="{FF2B5EF4-FFF2-40B4-BE49-F238E27FC236}">
                      <a16:creationId xmlns:a16="http://schemas.microsoft.com/office/drawing/2014/main" id="{731D3A4E-178E-6AB0-37EF-6F6A7504607B}"/>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91" name="Haiti">
                  <a:extLst>
                    <a:ext uri="{FF2B5EF4-FFF2-40B4-BE49-F238E27FC236}">
                      <a16:creationId xmlns:a16="http://schemas.microsoft.com/office/drawing/2014/main" id="{8BCC5456-FFAF-5CE6-41AA-7CBA39CE08D9}"/>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92" name="Jamaica">
                  <a:extLst>
                    <a:ext uri="{FF2B5EF4-FFF2-40B4-BE49-F238E27FC236}">
                      <a16:creationId xmlns:a16="http://schemas.microsoft.com/office/drawing/2014/main" id="{F1BC2376-AAF6-9F35-9C0E-32A3513E1017}"/>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93" name="Cuba">
                  <a:extLst>
                    <a:ext uri="{FF2B5EF4-FFF2-40B4-BE49-F238E27FC236}">
                      <a16:creationId xmlns:a16="http://schemas.microsoft.com/office/drawing/2014/main" id="{1A2E6143-13E8-EF92-2FB4-E59DF87EB380}"/>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grpSp>
          <p:grpSp>
            <p:nvGrpSpPr>
              <p:cNvPr id="8" name="Central America">
                <a:extLst>
                  <a:ext uri="{FF2B5EF4-FFF2-40B4-BE49-F238E27FC236}">
                    <a16:creationId xmlns:a16="http://schemas.microsoft.com/office/drawing/2014/main" id="{0A86A11F-DECE-1FBD-DF56-63F8316CE13B}"/>
                  </a:ext>
                </a:extLst>
              </p:cNvPr>
              <p:cNvGrpSpPr/>
              <p:nvPr/>
            </p:nvGrpSpPr>
            <p:grpSpPr>
              <a:xfrm>
                <a:off x="6174921" y="3107893"/>
                <a:ext cx="291086" cy="216269"/>
                <a:chOff x="2108160" y="3865804"/>
                <a:chExt cx="368467" cy="273761"/>
              </a:xfrm>
              <a:grpFill/>
            </p:grpSpPr>
            <p:sp>
              <p:nvSpPr>
                <p:cNvPr id="81" name="Belize">
                  <a:extLst>
                    <a:ext uri="{FF2B5EF4-FFF2-40B4-BE49-F238E27FC236}">
                      <a16:creationId xmlns:a16="http://schemas.microsoft.com/office/drawing/2014/main" id="{140FA42A-8FA9-BA93-9859-B0B5E42D513D}"/>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82" name="El Salvador">
                  <a:extLst>
                    <a:ext uri="{FF2B5EF4-FFF2-40B4-BE49-F238E27FC236}">
                      <a16:creationId xmlns:a16="http://schemas.microsoft.com/office/drawing/2014/main" id="{4FFA2B96-4B6F-13B7-3476-AF15D39E3CC1}"/>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83" name="Guatemala">
                  <a:extLst>
                    <a:ext uri="{FF2B5EF4-FFF2-40B4-BE49-F238E27FC236}">
                      <a16:creationId xmlns:a16="http://schemas.microsoft.com/office/drawing/2014/main" id="{BCB81682-F52A-FDE2-6821-1BBF1C75093B}"/>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84" name="Honduras">
                  <a:extLst>
                    <a:ext uri="{FF2B5EF4-FFF2-40B4-BE49-F238E27FC236}">
                      <a16:creationId xmlns:a16="http://schemas.microsoft.com/office/drawing/2014/main" id="{BD72D5A0-8C67-682B-9120-1EE7C52F3F6D}"/>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85" name="Nicaragua">
                  <a:extLst>
                    <a:ext uri="{FF2B5EF4-FFF2-40B4-BE49-F238E27FC236}">
                      <a16:creationId xmlns:a16="http://schemas.microsoft.com/office/drawing/2014/main" id="{02749A1D-F141-626C-1FAC-0F9298F6CDFA}"/>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86" name="Costa Rica">
                  <a:extLst>
                    <a:ext uri="{FF2B5EF4-FFF2-40B4-BE49-F238E27FC236}">
                      <a16:creationId xmlns:a16="http://schemas.microsoft.com/office/drawing/2014/main" id="{E19E92A7-C885-3FBA-210F-81D23DF35A3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87" name="Panama">
                  <a:extLst>
                    <a:ext uri="{FF2B5EF4-FFF2-40B4-BE49-F238E27FC236}">
                      <a16:creationId xmlns:a16="http://schemas.microsoft.com/office/drawing/2014/main" id="{F0BC90C6-0DAE-018B-84EA-77EFF6D4DEB5}"/>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grpSp>
          <p:grpSp>
            <p:nvGrpSpPr>
              <p:cNvPr id="9" name="South America">
                <a:extLst>
                  <a:ext uri="{FF2B5EF4-FFF2-40B4-BE49-F238E27FC236}">
                    <a16:creationId xmlns:a16="http://schemas.microsoft.com/office/drawing/2014/main" id="{752D8498-3631-B399-31E6-012D66DC10F9}"/>
                  </a:ext>
                </a:extLst>
              </p:cNvPr>
              <p:cNvGrpSpPr/>
              <p:nvPr/>
            </p:nvGrpSpPr>
            <p:grpSpPr>
              <a:xfrm>
                <a:off x="6386513" y="3223626"/>
                <a:ext cx="881440" cy="1415683"/>
                <a:chOff x="2376001" y="4012303"/>
                <a:chExt cx="1115757" cy="1792019"/>
              </a:xfrm>
              <a:grpFill/>
            </p:grpSpPr>
            <p:sp>
              <p:nvSpPr>
                <p:cNvPr id="67" name="Trinidad and Tobago">
                  <a:extLst>
                    <a:ext uri="{FF2B5EF4-FFF2-40B4-BE49-F238E27FC236}">
                      <a16:creationId xmlns:a16="http://schemas.microsoft.com/office/drawing/2014/main" id="{99772233-78B3-CCA6-A1E4-88382BF13AE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68" name="Suriname">
                  <a:extLst>
                    <a:ext uri="{FF2B5EF4-FFF2-40B4-BE49-F238E27FC236}">
                      <a16:creationId xmlns:a16="http://schemas.microsoft.com/office/drawing/2014/main" id="{6160D745-49D6-9ECD-6DD9-1791606DA04B}"/>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69" name="French Guiana">
                  <a:extLst>
                    <a:ext uri="{FF2B5EF4-FFF2-40B4-BE49-F238E27FC236}">
                      <a16:creationId xmlns:a16="http://schemas.microsoft.com/office/drawing/2014/main" id="{B883AEC6-6572-30F5-3A23-1BADF89F68D1}"/>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70" name="Guyana">
                  <a:extLst>
                    <a:ext uri="{FF2B5EF4-FFF2-40B4-BE49-F238E27FC236}">
                      <a16:creationId xmlns:a16="http://schemas.microsoft.com/office/drawing/2014/main" id="{49CDB37F-7467-50B8-0870-CD710095FD8D}"/>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71" name="Uruguay">
                  <a:extLst>
                    <a:ext uri="{FF2B5EF4-FFF2-40B4-BE49-F238E27FC236}">
                      <a16:creationId xmlns:a16="http://schemas.microsoft.com/office/drawing/2014/main" id="{D86D05EB-E8CF-7804-37EB-13D0C73CA42E}"/>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72" name="Paraguay">
                  <a:extLst>
                    <a:ext uri="{FF2B5EF4-FFF2-40B4-BE49-F238E27FC236}">
                      <a16:creationId xmlns:a16="http://schemas.microsoft.com/office/drawing/2014/main" id="{C27ED799-3104-7719-7487-18D0268F889F}"/>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73" name="Ecuador">
                  <a:extLst>
                    <a:ext uri="{FF2B5EF4-FFF2-40B4-BE49-F238E27FC236}">
                      <a16:creationId xmlns:a16="http://schemas.microsoft.com/office/drawing/2014/main" id="{C0CEC7CB-AF94-DBF3-B397-BA2891A9CD7B}"/>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74" name="Bolivia">
                  <a:extLst>
                    <a:ext uri="{FF2B5EF4-FFF2-40B4-BE49-F238E27FC236}">
                      <a16:creationId xmlns:a16="http://schemas.microsoft.com/office/drawing/2014/main" id="{0E47AAD5-858F-4A39-4C9A-26DFBA173DA2}"/>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75" name="Peru">
                  <a:extLst>
                    <a:ext uri="{FF2B5EF4-FFF2-40B4-BE49-F238E27FC236}">
                      <a16:creationId xmlns:a16="http://schemas.microsoft.com/office/drawing/2014/main" id="{7F62194A-02C1-2A22-5188-A201A989DAB3}"/>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76" name="Colombia">
                  <a:extLst>
                    <a:ext uri="{FF2B5EF4-FFF2-40B4-BE49-F238E27FC236}">
                      <a16:creationId xmlns:a16="http://schemas.microsoft.com/office/drawing/2014/main" id="{F1BEC683-41A1-A9FF-54AA-B7B3F86365C4}"/>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77" name="Venezuela">
                  <a:extLst>
                    <a:ext uri="{FF2B5EF4-FFF2-40B4-BE49-F238E27FC236}">
                      <a16:creationId xmlns:a16="http://schemas.microsoft.com/office/drawing/2014/main" id="{21AED195-D314-6A19-72DD-2468FF818985}"/>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78" name="Argentina">
                  <a:extLst>
                    <a:ext uri="{FF2B5EF4-FFF2-40B4-BE49-F238E27FC236}">
                      <a16:creationId xmlns:a16="http://schemas.microsoft.com/office/drawing/2014/main" id="{7E07FFE4-8D2F-2FCB-2242-443FFAB8CDE3}"/>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79" name="Brazil">
                  <a:extLst>
                    <a:ext uri="{FF2B5EF4-FFF2-40B4-BE49-F238E27FC236}">
                      <a16:creationId xmlns:a16="http://schemas.microsoft.com/office/drawing/2014/main" id="{95C8F2CF-5DEE-0939-4D5E-C99C7A44E7A6}"/>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80" name="Chile">
                  <a:extLst>
                    <a:ext uri="{FF2B5EF4-FFF2-40B4-BE49-F238E27FC236}">
                      <a16:creationId xmlns:a16="http://schemas.microsoft.com/office/drawing/2014/main" id="{3A783F0B-CB47-F7C2-FB9F-072E26ACB98E}"/>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grpSp>
          <p:grpSp>
            <p:nvGrpSpPr>
              <p:cNvPr id="10" name="Oceana">
                <a:extLst>
                  <a:ext uri="{FF2B5EF4-FFF2-40B4-BE49-F238E27FC236}">
                    <a16:creationId xmlns:a16="http://schemas.microsoft.com/office/drawing/2014/main" id="{4B128847-EB1C-4808-E562-888F52E85879}"/>
                  </a:ext>
                </a:extLst>
              </p:cNvPr>
              <p:cNvGrpSpPr/>
              <p:nvPr/>
            </p:nvGrpSpPr>
            <p:grpSpPr>
              <a:xfrm>
                <a:off x="10019823" y="3667853"/>
                <a:ext cx="1239161" cy="751679"/>
                <a:chOff x="6975168" y="4574621"/>
                <a:chExt cx="1568572" cy="951500"/>
              </a:xfrm>
              <a:grpFill/>
            </p:grpSpPr>
            <p:sp>
              <p:nvSpPr>
                <p:cNvPr id="65" name="New Zealand">
                  <a:extLst>
                    <a:ext uri="{FF2B5EF4-FFF2-40B4-BE49-F238E27FC236}">
                      <a16:creationId xmlns:a16="http://schemas.microsoft.com/office/drawing/2014/main" id="{2BCFBDBB-188A-DE7E-9748-0782BE69FC18}"/>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66" name="Australia">
                  <a:extLst>
                    <a:ext uri="{FF2B5EF4-FFF2-40B4-BE49-F238E27FC236}">
                      <a16:creationId xmlns:a16="http://schemas.microsoft.com/office/drawing/2014/main" id="{FDEF8913-3A9A-7199-21F6-FE8B59969ABB}"/>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grpSp>
          <p:grpSp>
            <p:nvGrpSpPr>
              <p:cNvPr id="11" name="North American">
                <a:extLst>
                  <a:ext uri="{FF2B5EF4-FFF2-40B4-BE49-F238E27FC236}">
                    <a16:creationId xmlns:a16="http://schemas.microsoft.com/office/drawing/2014/main" id="{6122D467-7DBB-75FC-00E5-080844F57A4C}"/>
                  </a:ext>
                </a:extLst>
              </p:cNvPr>
              <p:cNvGrpSpPr/>
              <p:nvPr/>
            </p:nvGrpSpPr>
            <p:grpSpPr>
              <a:xfrm>
                <a:off x="4754563" y="1329815"/>
                <a:ext cx="2173207" cy="1845881"/>
                <a:chOff x="310223" y="1615054"/>
                <a:chExt cx="2750919" cy="2336578"/>
              </a:xfrm>
              <a:grpFill/>
            </p:grpSpPr>
            <p:sp>
              <p:nvSpPr>
                <p:cNvPr id="62" name="Mexico">
                  <a:extLst>
                    <a:ext uri="{FF2B5EF4-FFF2-40B4-BE49-F238E27FC236}">
                      <a16:creationId xmlns:a16="http://schemas.microsoft.com/office/drawing/2014/main" id="{3801AEE7-BD99-EF53-4503-BB7ED4EC140E}"/>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63" name="Canada">
                  <a:extLst>
                    <a:ext uri="{FF2B5EF4-FFF2-40B4-BE49-F238E27FC236}">
                      <a16:creationId xmlns:a16="http://schemas.microsoft.com/office/drawing/2014/main" id="{E0F4106B-EA58-EC7F-AFD2-0335DDBCEFE2}"/>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64" name="United States">
                  <a:extLst>
                    <a:ext uri="{FF2B5EF4-FFF2-40B4-BE49-F238E27FC236}">
                      <a16:creationId xmlns:a16="http://schemas.microsoft.com/office/drawing/2014/main" id="{F4C53303-D392-435C-9515-7D971502D91D}"/>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grpSp>
          <p:grpSp>
            <p:nvGrpSpPr>
              <p:cNvPr id="12" name="Europe">
                <a:extLst>
                  <a:ext uri="{FF2B5EF4-FFF2-40B4-BE49-F238E27FC236}">
                    <a16:creationId xmlns:a16="http://schemas.microsoft.com/office/drawing/2014/main" id="{A7C90B4E-9809-5850-1A67-4F97C94C24C0}"/>
                  </a:ext>
                </a:extLst>
              </p:cNvPr>
              <p:cNvGrpSpPr/>
              <p:nvPr/>
            </p:nvGrpSpPr>
            <p:grpSpPr>
              <a:xfrm>
                <a:off x="6550176" y="1309941"/>
                <a:ext cx="4937937" cy="1464782"/>
                <a:chOff x="2583171" y="1589897"/>
                <a:chExt cx="6250607" cy="1854170"/>
              </a:xfrm>
              <a:grpFill/>
            </p:grpSpPr>
            <p:sp>
              <p:nvSpPr>
                <p:cNvPr id="13" name="Serbia">
                  <a:extLst>
                    <a:ext uri="{FF2B5EF4-FFF2-40B4-BE49-F238E27FC236}">
                      <a16:creationId xmlns:a16="http://schemas.microsoft.com/office/drawing/2014/main" id="{DD3487E0-143E-0E42-D12B-27EF82591CD5}"/>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4" name="Kyrgystan">
                  <a:extLst>
                    <a:ext uri="{FF2B5EF4-FFF2-40B4-BE49-F238E27FC236}">
                      <a16:creationId xmlns:a16="http://schemas.microsoft.com/office/drawing/2014/main" id="{77A08CD3-22CB-6DFB-65FD-CC435416A254}"/>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5" name="Georgia">
                  <a:extLst>
                    <a:ext uri="{FF2B5EF4-FFF2-40B4-BE49-F238E27FC236}">
                      <a16:creationId xmlns:a16="http://schemas.microsoft.com/office/drawing/2014/main" id="{C602D3C3-C46E-DACE-B235-BEF942B9E3E3}"/>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6" name="Turkey">
                  <a:extLst>
                    <a:ext uri="{FF2B5EF4-FFF2-40B4-BE49-F238E27FC236}">
                      <a16:creationId xmlns:a16="http://schemas.microsoft.com/office/drawing/2014/main" id="{37E35F6B-ABEF-411C-9648-60031268F0A8}"/>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7" name="Poland">
                  <a:extLst>
                    <a:ext uri="{FF2B5EF4-FFF2-40B4-BE49-F238E27FC236}">
                      <a16:creationId xmlns:a16="http://schemas.microsoft.com/office/drawing/2014/main" id="{AD4F75FE-C28C-8271-3B26-CCD936BE76CD}"/>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8" name="Bosnia and Herzegovina">
                  <a:extLst>
                    <a:ext uri="{FF2B5EF4-FFF2-40B4-BE49-F238E27FC236}">
                      <a16:creationId xmlns:a16="http://schemas.microsoft.com/office/drawing/2014/main" id="{8A6735C1-9FB8-8EED-8E9A-73BF54E6D434}"/>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19" name="Croatia">
                  <a:extLst>
                    <a:ext uri="{FF2B5EF4-FFF2-40B4-BE49-F238E27FC236}">
                      <a16:creationId xmlns:a16="http://schemas.microsoft.com/office/drawing/2014/main" id="{C10EFAC7-C6C4-F962-6C6F-B5F02C999377}"/>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20" name="Albania">
                  <a:extLst>
                    <a:ext uri="{FF2B5EF4-FFF2-40B4-BE49-F238E27FC236}">
                      <a16:creationId xmlns:a16="http://schemas.microsoft.com/office/drawing/2014/main" id="{99D1593F-8A08-180F-B291-89F5E18F7659}"/>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21" name="Austria">
                  <a:extLst>
                    <a:ext uri="{FF2B5EF4-FFF2-40B4-BE49-F238E27FC236}">
                      <a16:creationId xmlns:a16="http://schemas.microsoft.com/office/drawing/2014/main" id="{D21F5504-1487-C0ED-7A69-E66821255588}"/>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22" name="Hungary">
                  <a:extLst>
                    <a:ext uri="{FF2B5EF4-FFF2-40B4-BE49-F238E27FC236}">
                      <a16:creationId xmlns:a16="http://schemas.microsoft.com/office/drawing/2014/main" id="{B136FAB3-F106-74B9-98AB-81BC9660DA56}"/>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23" name="Czech Republic">
                  <a:extLst>
                    <a:ext uri="{FF2B5EF4-FFF2-40B4-BE49-F238E27FC236}">
                      <a16:creationId xmlns:a16="http://schemas.microsoft.com/office/drawing/2014/main" id="{503C4091-8276-8E0C-D1E5-C970C5252358}"/>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24" name="Slovakia">
                  <a:extLst>
                    <a:ext uri="{FF2B5EF4-FFF2-40B4-BE49-F238E27FC236}">
                      <a16:creationId xmlns:a16="http://schemas.microsoft.com/office/drawing/2014/main" id="{987F6A4B-FE04-CFE2-983A-48E3016B687A}"/>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25" name="Netherlands">
                  <a:extLst>
                    <a:ext uri="{FF2B5EF4-FFF2-40B4-BE49-F238E27FC236}">
                      <a16:creationId xmlns:a16="http://schemas.microsoft.com/office/drawing/2014/main" id="{5D1C4044-4378-DF59-9F60-E9342DA4A031}"/>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26" name="Luxembourg">
                  <a:extLst>
                    <a:ext uri="{FF2B5EF4-FFF2-40B4-BE49-F238E27FC236}">
                      <a16:creationId xmlns:a16="http://schemas.microsoft.com/office/drawing/2014/main" id="{16243678-7623-8B3E-08F0-9E6E1A3EBCF0}"/>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27" name="Belgium">
                  <a:extLst>
                    <a:ext uri="{FF2B5EF4-FFF2-40B4-BE49-F238E27FC236}">
                      <a16:creationId xmlns:a16="http://schemas.microsoft.com/office/drawing/2014/main" id="{8C136C77-B07F-2164-D9D6-2472788D6082}"/>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28" name="Romania">
                  <a:extLst>
                    <a:ext uri="{FF2B5EF4-FFF2-40B4-BE49-F238E27FC236}">
                      <a16:creationId xmlns:a16="http://schemas.microsoft.com/office/drawing/2014/main" id="{972259DE-803E-4A95-B662-E552AA613764}"/>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29" name="Moldova">
                  <a:extLst>
                    <a:ext uri="{FF2B5EF4-FFF2-40B4-BE49-F238E27FC236}">
                      <a16:creationId xmlns:a16="http://schemas.microsoft.com/office/drawing/2014/main" id="{D0D32F1B-8E57-534D-BDFF-CA8DF87790F9}"/>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30" name="Bulgaria">
                  <a:extLst>
                    <a:ext uri="{FF2B5EF4-FFF2-40B4-BE49-F238E27FC236}">
                      <a16:creationId xmlns:a16="http://schemas.microsoft.com/office/drawing/2014/main" id="{48100F47-EB04-142B-9BBE-7A9DFF44EF1B}"/>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31" name="Macedonia">
                  <a:extLst>
                    <a:ext uri="{FF2B5EF4-FFF2-40B4-BE49-F238E27FC236}">
                      <a16:creationId xmlns:a16="http://schemas.microsoft.com/office/drawing/2014/main" id="{0502D5F1-5C81-E7C8-AAB5-A000211AAE6B}"/>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32" name="Ukraine">
                  <a:extLst>
                    <a:ext uri="{FF2B5EF4-FFF2-40B4-BE49-F238E27FC236}">
                      <a16:creationId xmlns:a16="http://schemas.microsoft.com/office/drawing/2014/main" id="{9501B33C-5CDD-8D95-8E03-C7261F9DB05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33" name="Belarus">
                  <a:extLst>
                    <a:ext uri="{FF2B5EF4-FFF2-40B4-BE49-F238E27FC236}">
                      <a16:creationId xmlns:a16="http://schemas.microsoft.com/office/drawing/2014/main" id="{3DF73C7D-0B6D-3AEB-3430-F323792C071C}"/>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34" name="Latvia">
                  <a:extLst>
                    <a:ext uri="{FF2B5EF4-FFF2-40B4-BE49-F238E27FC236}">
                      <a16:creationId xmlns:a16="http://schemas.microsoft.com/office/drawing/2014/main" id="{ED0BFCDC-FF5D-6B67-2A7C-B36CE44B6724}"/>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35" name="Lithuania">
                  <a:extLst>
                    <a:ext uri="{FF2B5EF4-FFF2-40B4-BE49-F238E27FC236}">
                      <a16:creationId xmlns:a16="http://schemas.microsoft.com/office/drawing/2014/main" id="{5D00C12C-68B2-8281-3FE8-05B0CDD974DF}"/>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36" name="Switzerland">
                  <a:extLst>
                    <a:ext uri="{FF2B5EF4-FFF2-40B4-BE49-F238E27FC236}">
                      <a16:creationId xmlns:a16="http://schemas.microsoft.com/office/drawing/2014/main" id="{08FEB8DB-3E8E-DF9A-9AD2-56FA2EA2154A}"/>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37" name="Germany">
                  <a:extLst>
                    <a:ext uri="{FF2B5EF4-FFF2-40B4-BE49-F238E27FC236}">
                      <a16:creationId xmlns:a16="http://schemas.microsoft.com/office/drawing/2014/main" id="{020942FF-029E-7E37-DC11-490688D80DE5}"/>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38" name="Finland">
                  <a:extLst>
                    <a:ext uri="{FF2B5EF4-FFF2-40B4-BE49-F238E27FC236}">
                      <a16:creationId xmlns:a16="http://schemas.microsoft.com/office/drawing/2014/main" id="{95CF145F-EBBF-111D-E3C0-37D0F9C9B1E9}"/>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39" name="Slovenia">
                  <a:extLst>
                    <a:ext uri="{FF2B5EF4-FFF2-40B4-BE49-F238E27FC236}">
                      <a16:creationId xmlns:a16="http://schemas.microsoft.com/office/drawing/2014/main" id="{EF9B385F-FB06-2ACD-25BC-356619D14A40}"/>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40" name="Greece">
                  <a:extLst>
                    <a:ext uri="{FF2B5EF4-FFF2-40B4-BE49-F238E27FC236}">
                      <a16:creationId xmlns:a16="http://schemas.microsoft.com/office/drawing/2014/main" id="{47CCF626-80DF-604C-BA71-9505C76F3264}"/>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41" name="Cyprus">
                  <a:extLst>
                    <a:ext uri="{FF2B5EF4-FFF2-40B4-BE49-F238E27FC236}">
                      <a16:creationId xmlns:a16="http://schemas.microsoft.com/office/drawing/2014/main" id="{7FBE3095-B942-B9EB-03B7-F90200344AE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42" name="Iceland">
                  <a:extLst>
                    <a:ext uri="{FF2B5EF4-FFF2-40B4-BE49-F238E27FC236}">
                      <a16:creationId xmlns:a16="http://schemas.microsoft.com/office/drawing/2014/main" id="{6A809FDA-7C85-DB84-28E9-9904DF4CC259}"/>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43" name="Ireland">
                  <a:extLst>
                    <a:ext uri="{FF2B5EF4-FFF2-40B4-BE49-F238E27FC236}">
                      <a16:creationId xmlns:a16="http://schemas.microsoft.com/office/drawing/2014/main" id="{5982C07D-0111-005C-EF1E-A93DA0D6DA86}"/>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44" name="Denmark">
                  <a:extLst>
                    <a:ext uri="{FF2B5EF4-FFF2-40B4-BE49-F238E27FC236}">
                      <a16:creationId xmlns:a16="http://schemas.microsoft.com/office/drawing/2014/main" id="{0CBEB504-687D-4CD1-8BB5-838012BD94A8}"/>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45" name="Sweden">
                  <a:extLst>
                    <a:ext uri="{FF2B5EF4-FFF2-40B4-BE49-F238E27FC236}">
                      <a16:creationId xmlns:a16="http://schemas.microsoft.com/office/drawing/2014/main" id="{636469E1-697E-6C09-6933-C3610357B984}"/>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46" name="Estonia">
                  <a:extLst>
                    <a:ext uri="{FF2B5EF4-FFF2-40B4-BE49-F238E27FC236}">
                      <a16:creationId xmlns:a16="http://schemas.microsoft.com/office/drawing/2014/main" id="{82BC54F2-FFBE-44EE-4ECE-722E2BD31D7B}"/>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47" name="Uzbekistan">
                  <a:extLst>
                    <a:ext uri="{FF2B5EF4-FFF2-40B4-BE49-F238E27FC236}">
                      <a16:creationId xmlns:a16="http://schemas.microsoft.com/office/drawing/2014/main" id="{07D4409F-A166-3A14-1273-C4319F414FA4}"/>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48" name="Norway">
                  <a:extLst>
                    <a:ext uri="{FF2B5EF4-FFF2-40B4-BE49-F238E27FC236}">
                      <a16:creationId xmlns:a16="http://schemas.microsoft.com/office/drawing/2014/main" id="{103D9A9D-2446-EFD2-E85B-34B5F118E3EA}"/>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49" name="Turkmenistan">
                  <a:extLst>
                    <a:ext uri="{FF2B5EF4-FFF2-40B4-BE49-F238E27FC236}">
                      <a16:creationId xmlns:a16="http://schemas.microsoft.com/office/drawing/2014/main" id="{62D5CEE0-EC98-EE45-630E-A9A41354140C}"/>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50" name="Kasakhstan">
                  <a:extLst>
                    <a:ext uri="{FF2B5EF4-FFF2-40B4-BE49-F238E27FC236}">
                      <a16:creationId xmlns:a16="http://schemas.microsoft.com/office/drawing/2014/main" id="{C982A2BF-5DE7-1B08-D822-00F1447692B6}"/>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51" name="Tajikistan">
                  <a:extLst>
                    <a:ext uri="{FF2B5EF4-FFF2-40B4-BE49-F238E27FC236}">
                      <a16:creationId xmlns:a16="http://schemas.microsoft.com/office/drawing/2014/main" id="{7B8ED49E-8DAB-2180-DD4E-6168CA8473B0}"/>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52" name="Armenia">
                  <a:extLst>
                    <a:ext uri="{FF2B5EF4-FFF2-40B4-BE49-F238E27FC236}">
                      <a16:creationId xmlns:a16="http://schemas.microsoft.com/office/drawing/2014/main" id="{0ED41F88-F152-C2A2-C7ED-EABA30A8ADAB}"/>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53" name="Azerbajijan">
                  <a:extLst>
                    <a:ext uri="{FF2B5EF4-FFF2-40B4-BE49-F238E27FC236}">
                      <a16:creationId xmlns:a16="http://schemas.microsoft.com/office/drawing/2014/main" id="{C0C85AA6-4247-4F35-1B5B-A5E2D0EA9B25}"/>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54" name="Montenegro">
                  <a:extLst>
                    <a:ext uri="{FF2B5EF4-FFF2-40B4-BE49-F238E27FC236}">
                      <a16:creationId xmlns:a16="http://schemas.microsoft.com/office/drawing/2014/main" id="{2D36EBCC-57E9-564D-CD48-F900B0178132}"/>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55" name="Greenland">
                  <a:extLst>
                    <a:ext uri="{FF2B5EF4-FFF2-40B4-BE49-F238E27FC236}">
                      <a16:creationId xmlns:a16="http://schemas.microsoft.com/office/drawing/2014/main" id="{25B25662-865E-5DAA-531C-81EFB77AC4B8}"/>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56" name="Italy">
                  <a:extLst>
                    <a:ext uri="{FF2B5EF4-FFF2-40B4-BE49-F238E27FC236}">
                      <a16:creationId xmlns:a16="http://schemas.microsoft.com/office/drawing/2014/main" id="{31B96449-2A3E-4856-1648-D637D1EC155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57" name="Spain">
                  <a:extLst>
                    <a:ext uri="{FF2B5EF4-FFF2-40B4-BE49-F238E27FC236}">
                      <a16:creationId xmlns:a16="http://schemas.microsoft.com/office/drawing/2014/main" id="{4D242D6B-E97E-0613-7163-1C0159EC5F51}"/>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58" name="Portugal">
                  <a:extLst>
                    <a:ext uri="{FF2B5EF4-FFF2-40B4-BE49-F238E27FC236}">
                      <a16:creationId xmlns:a16="http://schemas.microsoft.com/office/drawing/2014/main" id="{B0A4BE56-88E6-9361-271C-25A8E50B4AFE}"/>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59" name="United Kingdom">
                  <a:extLst>
                    <a:ext uri="{FF2B5EF4-FFF2-40B4-BE49-F238E27FC236}">
                      <a16:creationId xmlns:a16="http://schemas.microsoft.com/office/drawing/2014/main" id="{0D3F94FE-1DB2-9304-7FB1-0A0775E1267C}"/>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60" name="Russia">
                  <a:extLst>
                    <a:ext uri="{FF2B5EF4-FFF2-40B4-BE49-F238E27FC236}">
                      <a16:creationId xmlns:a16="http://schemas.microsoft.com/office/drawing/2014/main" id="{21480C17-118A-5C97-1D76-D04788C1DA1F}"/>
                    </a:ext>
                  </a:extLst>
                </p:cNvPr>
                <p:cNvSpPr>
                  <a:spLocks noEditPoints="1"/>
                </p:cNvSpPr>
                <p:nvPr/>
              </p:nvSpPr>
              <p:spPr bwMode="auto">
                <a:xfrm>
                  <a:off x="4783609" y="1922848"/>
                  <a:ext cx="4050169" cy="1347005"/>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sp>
              <p:nvSpPr>
                <p:cNvPr id="61" name="France">
                  <a:extLst>
                    <a:ext uri="{FF2B5EF4-FFF2-40B4-BE49-F238E27FC236}">
                      <a16:creationId xmlns:a16="http://schemas.microsoft.com/office/drawing/2014/main" id="{5174710F-AE2C-3551-00D1-AE6AD4F0E858}"/>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tx1">
                      <a:lumMod val="20000"/>
                      <a:lumOff val="80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3F3F3F"/>
                    </a:solidFill>
                    <a:effectLst/>
                    <a:uLnTx/>
                    <a:uFillTx/>
                    <a:latin typeface="Tw Cen MT Regular"/>
                    <a:ea typeface="+mn-ea"/>
                    <a:cs typeface="+mn-cs"/>
                  </a:endParaRPr>
                </a:p>
              </p:txBody>
            </p:sp>
          </p:grpSp>
        </p:grpSp>
        <p:grpSp>
          <p:nvGrpSpPr>
            <p:cNvPr id="181" name="Group 180" descr="Dots showing data center locations on the world map">
              <a:extLst>
                <a:ext uri="{FF2B5EF4-FFF2-40B4-BE49-F238E27FC236}">
                  <a16:creationId xmlns:a16="http://schemas.microsoft.com/office/drawing/2014/main" id="{38E739AE-71A1-859A-8022-2127FBFC5835}"/>
                </a:ext>
              </a:extLst>
            </p:cNvPr>
            <p:cNvGrpSpPr/>
            <p:nvPr/>
          </p:nvGrpSpPr>
          <p:grpSpPr>
            <a:xfrm>
              <a:off x="5720836" y="2994764"/>
              <a:ext cx="5301355" cy="2230716"/>
              <a:chOff x="5477564" y="2115494"/>
              <a:chExt cx="5587868" cy="2351275"/>
            </a:xfrm>
            <a:solidFill>
              <a:srgbClr val="225B62"/>
            </a:solidFill>
            <a:effectLst>
              <a:outerShdw blurRad="63500" sx="101000" sy="101000" algn="ctr" rotWithShape="0">
                <a:schemeClr val="accent4">
                  <a:alpha val="40000"/>
                </a:schemeClr>
              </a:outerShdw>
            </a:effectLst>
          </p:grpSpPr>
          <p:sp>
            <p:nvSpPr>
              <p:cNvPr id="182" name="Oval 181">
                <a:extLst>
                  <a:ext uri="{FF2B5EF4-FFF2-40B4-BE49-F238E27FC236}">
                    <a16:creationId xmlns:a16="http://schemas.microsoft.com/office/drawing/2014/main" id="{C182E20F-B324-B1CB-1469-4095E0C4EACE}"/>
                  </a:ext>
                </a:extLst>
              </p:cNvPr>
              <p:cNvSpPr>
                <a:spLocks noChangeAspect="1"/>
              </p:cNvSpPr>
              <p:nvPr/>
            </p:nvSpPr>
            <p:spPr bwMode="auto">
              <a:xfrm>
                <a:off x="6552312" y="2428565"/>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994B220F-3726-7FB0-90A6-6C6F99244BDA}"/>
                  </a:ext>
                </a:extLst>
              </p:cNvPr>
              <p:cNvSpPr>
                <a:spLocks noChangeAspect="1"/>
              </p:cNvSpPr>
              <p:nvPr/>
            </p:nvSpPr>
            <p:spPr bwMode="auto">
              <a:xfrm>
                <a:off x="6345184" y="2543475"/>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4" name="Oval 183">
                <a:extLst>
                  <a:ext uri="{FF2B5EF4-FFF2-40B4-BE49-F238E27FC236}">
                    <a16:creationId xmlns:a16="http://schemas.microsoft.com/office/drawing/2014/main" id="{13198080-B2EC-F725-0C21-C5E18F7E300C}"/>
                  </a:ext>
                </a:extLst>
              </p:cNvPr>
              <p:cNvSpPr>
                <a:spLocks noChangeAspect="1"/>
              </p:cNvSpPr>
              <p:nvPr/>
            </p:nvSpPr>
            <p:spPr bwMode="auto">
              <a:xfrm>
                <a:off x="6205166" y="2681079"/>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5" name="Oval 184">
                <a:extLst>
                  <a:ext uri="{FF2B5EF4-FFF2-40B4-BE49-F238E27FC236}">
                    <a16:creationId xmlns:a16="http://schemas.microsoft.com/office/drawing/2014/main" id="{AB89CCC8-E960-97BC-2D08-7D86D76D6D1B}"/>
                  </a:ext>
                </a:extLst>
              </p:cNvPr>
              <p:cNvSpPr>
                <a:spLocks noChangeAspect="1"/>
              </p:cNvSpPr>
              <p:nvPr/>
            </p:nvSpPr>
            <p:spPr bwMode="auto">
              <a:xfrm>
                <a:off x="6097983" y="2585481"/>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6" name="Oval 185">
                <a:extLst>
                  <a:ext uri="{FF2B5EF4-FFF2-40B4-BE49-F238E27FC236}">
                    <a16:creationId xmlns:a16="http://schemas.microsoft.com/office/drawing/2014/main" id="{C299FC5A-0B7A-9CF4-E87C-0E76B26C67F2}"/>
                  </a:ext>
                </a:extLst>
              </p:cNvPr>
              <p:cNvSpPr>
                <a:spLocks noChangeAspect="1"/>
              </p:cNvSpPr>
              <p:nvPr/>
            </p:nvSpPr>
            <p:spPr bwMode="auto">
              <a:xfrm>
                <a:off x="6044390" y="2586930"/>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7" name="Oval 186">
                <a:extLst>
                  <a:ext uri="{FF2B5EF4-FFF2-40B4-BE49-F238E27FC236}">
                    <a16:creationId xmlns:a16="http://schemas.microsoft.com/office/drawing/2014/main" id="{69A8B2C7-B813-FF8D-9307-328C5995AE77}"/>
                  </a:ext>
                </a:extLst>
              </p:cNvPr>
              <p:cNvSpPr>
                <a:spLocks noChangeAspect="1"/>
              </p:cNvSpPr>
              <p:nvPr/>
            </p:nvSpPr>
            <p:spPr bwMode="auto">
              <a:xfrm>
                <a:off x="6294971" y="2814337"/>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8" name="Oval 187">
                <a:extLst>
                  <a:ext uri="{FF2B5EF4-FFF2-40B4-BE49-F238E27FC236}">
                    <a16:creationId xmlns:a16="http://schemas.microsoft.com/office/drawing/2014/main" id="{408A5135-94FA-70EE-E266-1D7046745403}"/>
                  </a:ext>
                </a:extLst>
              </p:cNvPr>
              <p:cNvSpPr>
                <a:spLocks noChangeAspect="1"/>
              </p:cNvSpPr>
              <p:nvPr/>
            </p:nvSpPr>
            <p:spPr bwMode="auto">
              <a:xfrm>
                <a:off x="6268899" y="2851997"/>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9" name="Oval 188">
                <a:extLst>
                  <a:ext uri="{FF2B5EF4-FFF2-40B4-BE49-F238E27FC236}">
                    <a16:creationId xmlns:a16="http://schemas.microsoft.com/office/drawing/2014/main" id="{43DB1A55-1255-7CE1-553A-8C86E12C487E}"/>
                  </a:ext>
                </a:extLst>
              </p:cNvPr>
              <p:cNvSpPr>
                <a:spLocks noChangeAspect="1"/>
              </p:cNvSpPr>
              <p:nvPr/>
            </p:nvSpPr>
            <p:spPr bwMode="auto">
              <a:xfrm>
                <a:off x="6245242" y="2810473"/>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0" name="Oval 189">
                <a:extLst>
                  <a:ext uri="{FF2B5EF4-FFF2-40B4-BE49-F238E27FC236}">
                    <a16:creationId xmlns:a16="http://schemas.microsoft.com/office/drawing/2014/main" id="{3E295498-4E00-38A9-83CE-0A9AB264AB96}"/>
                  </a:ext>
                </a:extLst>
              </p:cNvPr>
              <p:cNvSpPr>
                <a:spLocks noChangeAspect="1"/>
              </p:cNvSpPr>
              <p:nvPr/>
            </p:nvSpPr>
            <p:spPr bwMode="auto">
              <a:xfrm>
                <a:off x="6126467" y="2713427"/>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1" name="Oval 190">
                <a:extLst>
                  <a:ext uri="{FF2B5EF4-FFF2-40B4-BE49-F238E27FC236}">
                    <a16:creationId xmlns:a16="http://schemas.microsoft.com/office/drawing/2014/main" id="{6C2EC7B3-8606-00C9-7E39-D6619A8E00F3}"/>
                  </a:ext>
                </a:extLst>
              </p:cNvPr>
              <p:cNvSpPr>
                <a:spLocks noChangeAspect="1"/>
              </p:cNvSpPr>
              <p:nvPr/>
            </p:nvSpPr>
            <p:spPr bwMode="auto">
              <a:xfrm>
                <a:off x="5967138" y="2845235"/>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2" name="Oval 191">
                <a:extLst>
                  <a:ext uri="{FF2B5EF4-FFF2-40B4-BE49-F238E27FC236}">
                    <a16:creationId xmlns:a16="http://schemas.microsoft.com/office/drawing/2014/main" id="{3C8AAD8E-1436-EE4D-9124-819A0E328FBA}"/>
                  </a:ext>
                </a:extLst>
              </p:cNvPr>
              <p:cNvSpPr>
                <a:spLocks noChangeAspect="1"/>
              </p:cNvSpPr>
              <p:nvPr/>
            </p:nvSpPr>
            <p:spPr bwMode="auto">
              <a:xfrm>
                <a:off x="5914995" y="2916210"/>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3" name="Oval 192">
                <a:extLst>
                  <a:ext uri="{FF2B5EF4-FFF2-40B4-BE49-F238E27FC236}">
                    <a16:creationId xmlns:a16="http://schemas.microsoft.com/office/drawing/2014/main" id="{9EBFD5CF-C898-940D-DC44-D9E103C69B7E}"/>
                  </a:ext>
                </a:extLst>
              </p:cNvPr>
              <p:cNvSpPr>
                <a:spLocks noChangeAspect="1"/>
              </p:cNvSpPr>
              <p:nvPr/>
            </p:nvSpPr>
            <p:spPr bwMode="auto">
              <a:xfrm>
                <a:off x="5652825" y="2755432"/>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4" name="Oval 193">
                <a:extLst>
                  <a:ext uri="{FF2B5EF4-FFF2-40B4-BE49-F238E27FC236}">
                    <a16:creationId xmlns:a16="http://schemas.microsoft.com/office/drawing/2014/main" id="{9EC5FB90-E49A-5B88-ECC3-CD2C0D97F7EB}"/>
                  </a:ext>
                </a:extLst>
              </p:cNvPr>
              <p:cNvSpPr>
                <a:spLocks noChangeAspect="1"/>
              </p:cNvSpPr>
              <p:nvPr/>
            </p:nvSpPr>
            <p:spPr bwMode="auto">
              <a:xfrm>
                <a:off x="5725249" y="2590309"/>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5" name="Oval 194">
                <a:extLst>
                  <a:ext uri="{FF2B5EF4-FFF2-40B4-BE49-F238E27FC236}">
                    <a16:creationId xmlns:a16="http://schemas.microsoft.com/office/drawing/2014/main" id="{516903EC-A270-A378-297B-6848D7730FBC}"/>
                  </a:ext>
                </a:extLst>
              </p:cNvPr>
              <p:cNvSpPr>
                <a:spLocks noChangeAspect="1"/>
              </p:cNvSpPr>
              <p:nvPr/>
            </p:nvSpPr>
            <p:spPr bwMode="auto">
              <a:xfrm>
                <a:off x="5477564" y="2672871"/>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6" name="Oval 195">
                <a:extLst>
                  <a:ext uri="{FF2B5EF4-FFF2-40B4-BE49-F238E27FC236}">
                    <a16:creationId xmlns:a16="http://schemas.microsoft.com/office/drawing/2014/main" id="{8C892E75-3596-C99E-6150-417095BB0EA4}"/>
                  </a:ext>
                </a:extLst>
              </p:cNvPr>
              <p:cNvSpPr>
                <a:spLocks noChangeAspect="1"/>
              </p:cNvSpPr>
              <p:nvPr/>
            </p:nvSpPr>
            <p:spPr bwMode="auto">
              <a:xfrm>
                <a:off x="5507013" y="2528992"/>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7" name="Oval 196">
                <a:extLst>
                  <a:ext uri="{FF2B5EF4-FFF2-40B4-BE49-F238E27FC236}">
                    <a16:creationId xmlns:a16="http://schemas.microsoft.com/office/drawing/2014/main" id="{E3E0FAB4-AD9A-3B9F-E976-460FA8B09BAE}"/>
                  </a:ext>
                </a:extLst>
              </p:cNvPr>
              <p:cNvSpPr>
                <a:spLocks noChangeAspect="1"/>
              </p:cNvSpPr>
              <p:nvPr/>
            </p:nvSpPr>
            <p:spPr bwMode="auto">
              <a:xfrm>
                <a:off x="6891250" y="4054690"/>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8" name="Oval 197">
                <a:extLst>
                  <a:ext uri="{FF2B5EF4-FFF2-40B4-BE49-F238E27FC236}">
                    <a16:creationId xmlns:a16="http://schemas.microsoft.com/office/drawing/2014/main" id="{D1B7189F-AF7C-D44D-DBE6-F9988F7453DE}"/>
                  </a:ext>
                </a:extLst>
              </p:cNvPr>
              <p:cNvSpPr>
                <a:spLocks noChangeAspect="1"/>
              </p:cNvSpPr>
              <p:nvPr/>
            </p:nvSpPr>
            <p:spPr bwMode="auto">
              <a:xfrm>
                <a:off x="8470059" y="3993856"/>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9" name="Oval 198">
                <a:extLst>
                  <a:ext uri="{FF2B5EF4-FFF2-40B4-BE49-F238E27FC236}">
                    <a16:creationId xmlns:a16="http://schemas.microsoft.com/office/drawing/2014/main" id="{7DEF4E93-7130-85D6-45AD-45BAE3DA865A}"/>
                  </a:ext>
                </a:extLst>
              </p:cNvPr>
              <p:cNvSpPr>
                <a:spLocks noChangeAspect="1"/>
              </p:cNvSpPr>
              <p:nvPr/>
            </p:nvSpPr>
            <p:spPr bwMode="auto">
              <a:xfrm>
                <a:off x="8279829" y="4183603"/>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0" name="Oval 199">
                <a:extLst>
                  <a:ext uri="{FF2B5EF4-FFF2-40B4-BE49-F238E27FC236}">
                    <a16:creationId xmlns:a16="http://schemas.microsoft.com/office/drawing/2014/main" id="{D810560E-9A0C-C8C1-B9E4-4983DF55F902}"/>
                  </a:ext>
                </a:extLst>
              </p:cNvPr>
              <p:cNvSpPr>
                <a:spLocks noChangeAspect="1"/>
              </p:cNvSpPr>
              <p:nvPr/>
            </p:nvSpPr>
            <p:spPr bwMode="auto">
              <a:xfrm>
                <a:off x="7840466" y="2420841"/>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1" name="Oval 200">
                <a:extLst>
                  <a:ext uri="{FF2B5EF4-FFF2-40B4-BE49-F238E27FC236}">
                    <a16:creationId xmlns:a16="http://schemas.microsoft.com/office/drawing/2014/main" id="{ED1AC151-3559-90B8-3339-7BE121BFE4DF}"/>
                  </a:ext>
                </a:extLst>
              </p:cNvPr>
              <p:cNvSpPr>
                <a:spLocks noChangeAspect="1"/>
              </p:cNvSpPr>
              <p:nvPr/>
            </p:nvSpPr>
            <p:spPr bwMode="auto">
              <a:xfrm>
                <a:off x="7740040" y="2368697"/>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2" name="Oval 201">
                <a:extLst>
                  <a:ext uri="{FF2B5EF4-FFF2-40B4-BE49-F238E27FC236}">
                    <a16:creationId xmlns:a16="http://schemas.microsoft.com/office/drawing/2014/main" id="{E7905D61-279E-8936-34CE-368FD16AF838}"/>
                  </a:ext>
                </a:extLst>
              </p:cNvPr>
              <p:cNvSpPr>
                <a:spLocks noChangeAspect="1"/>
              </p:cNvSpPr>
              <p:nvPr/>
            </p:nvSpPr>
            <p:spPr bwMode="auto">
              <a:xfrm>
                <a:off x="7906130" y="2378353"/>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3" name="Oval 202">
                <a:extLst>
                  <a:ext uri="{FF2B5EF4-FFF2-40B4-BE49-F238E27FC236}">
                    <a16:creationId xmlns:a16="http://schemas.microsoft.com/office/drawing/2014/main" id="{C8C7CC82-6B41-623A-4934-5B5A722AAF6E}"/>
                  </a:ext>
                </a:extLst>
              </p:cNvPr>
              <p:cNvSpPr>
                <a:spLocks noChangeAspect="1"/>
              </p:cNvSpPr>
              <p:nvPr/>
            </p:nvSpPr>
            <p:spPr bwMode="auto">
              <a:xfrm>
                <a:off x="8004625" y="2405391"/>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4" name="Oval 203">
                <a:extLst>
                  <a:ext uri="{FF2B5EF4-FFF2-40B4-BE49-F238E27FC236}">
                    <a16:creationId xmlns:a16="http://schemas.microsoft.com/office/drawing/2014/main" id="{AE4C9D74-A076-F7DF-4695-9D2B19D6D287}"/>
                  </a:ext>
                </a:extLst>
              </p:cNvPr>
              <p:cNvSpPr>
                <a:spLocks noChangeAspect="1"/>
              </p:cNvSpPr>
              <p:nvPr/>
            </p:nvSpPr>
            <p:spPr bwMode="auto">
              <a:xfrm>
                <a:off x="7937030" y="2517404"/>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5" name="Oval 204">
                <a:extLst>
                  <a:ext uri="{FF2B5EF4-FFF2-40B4-BE49-F238E27FC236}">
                    <a16:creationId xmlns:a16="http://schemas.microsoft.com/office/drawing/2014/main" id="{97A23265-D7CD-ECA4-E10E-867678A7CB6D}"/>
                  </a:ext>
                </a:extLst>
              </p:cNvPr>
              <p:cNvSpPr>
                <a:spLocks noChangeAspect="1"/>
              </p:cNvSpPr>
              <p:nvPr/>
            </p:nvSpPr>
            <p:spPr bwMode="auto">
              <a:xfrm>
                <a:off x="7973723" y="2598517"/>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6" name="Oval 205">
                <a:extLst>
                  <a:ext uri="{FF2B5EF4-FFF2-40B4-BE49-F238E27FC236}">
                    <a16:creationId xmlns:a16="http://schemas.microsoft.com/office/drawing/2014/main" id="{4953E82B-1D53-A8B3-DDB5-4772021D274F}"/>
                  </a:ext>
                </a:extLst>
              </p:cNvPr>
              <p:cNvSpPr>
                <a:spLocks noChangeAspect="1"/>
              </p:cNvSpPr>
              <p:nvPr/>
            </p:nvSpPr>
            <p:spPr bwMode="auto">
              <a:xfrm>
                <a:off x="8120500" y="2480710"/>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7" name="Oval 206">
                <a:extLst>
                  <a:ext uri="{FF2B5EF4-FFF2-40B4-BE49-F238E27FC236}">
                    <a16:creationId xmlns:a16="http://schemas.microsoft.com/office/drawing/2014/main" id="{6390FC26-FD01-539C-AD00-9556064358D2}"/>
                  </a:ext>
                </a:extLst>
              </p:cNvPr>
              <p:cNvSpPr>
                <a:spLocks noChangeAspect="1"/>
              </p:cNvSpPr>
              <p:nvPr/>
            </p:nvSpPr>
            <p:spPr bwMode="auto">
              <a:xfrm>
                <a:off x="8166851" y="2403459"/>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8" name="Oval 207">
                <a:extLst>
                  <a:ext uri="{FF2B5EF4-FFF2-40B4-BE49-F238E27FC236}">
                    <a16:creationId xmlns:a16="http://schemas.microsoft.com/office/drawing/2014/main" id="{05528CE2-CF73-4023-16C7-20A56965518B}"/>
                  </a:ext>
                </a:extLst>
              </p:cNvPr>
              <p:cNvSpPr>
                <a:spLocks noChangeAspect="1"/>
              </p:cNvSpPr>
              <p:nvPr/>
            </p:nvSpPr>
            <p:spPr bwMode="auto">
              <a:xfrm>
                <a:off x="8047870" y="2129978"/>
                <a:ext cx="153288" cy="153288"/>
              </a:xfrm>
              <a:prstGeom prst="ellipse">
                <a:avLst/>
              </a:prstGeom>
              <a:grpFill/>
              <a:ln w="12700" cap="rnd">
                <a:solidFill>
                  <a:schemeClr val="accent4"/>
                </a:solidFill>
                <a:prstDash val="solid"/>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Oval 208">
                <a:extLst>
                  <a:ext uri="{FF2B5EF4-FFF2-40B4-BE49-F238E27FC236}">
                    <a16:creationId xmlns:a16="http://schemas.microsoft.com/office/drawing/2014/main" id="{3DE89AE7-0CD7-94C2-DEEE-4993279CC549}"/>
                  </a:ext>
                </a:extLst>
              </p:cNvPr>
              <p:cNvSpPr>
                <a:spLocks noChangeAspect="1"/>
              </p:cNvSpPr>
              <p:nvPr/>
            </p:nvSpPr>
            <p:spPr bwMode="auto">
              <a:xfrm>
                <a:off x="8124637" y="2115494"/>
                <a:ext cx="153288" cy="153288"/>
              </a:xfrm>
              <a:prstGeom prst="ellipse">
                <a:avLst/>
              </a:prstGeom>
              <a:grpFill/>
              <a:ln w="12700" cap="rnd">
                <a:solidFill>
                  <a:schemeClr val="accent4"/>
                </a:solidFill>
                <a:prstDash val="solid"/>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Oval 209">
                <a:extLst>
                  <a:ext uri="{FF2B5EF4-FFF2-40B4-BE49-F238E27FC236}">
                    <a16:creationId xmlns:a16="http://schemas.microsoft.com/office/drawing/2014/main" id="{2CD6A549-AF39-D0BB-5359-0028E0A5CD65}"/>
                  </a:ext>
                </a:extLst>
              </p:cNvPr>
              <p:cNvSpPr>
                <a:spLocks noChangeAspect="1"/>
              </p:cNvSpPr>
              <p:nvPr/>
            </p:nvSpPr>
            <p:spPr bwMode="auto">
              <a:xfrm>
                <a:off x="8111173" y="2387373"/>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1" name="Oval 210">
                <a:extLst>
                  <a:ext uri="{FF2B5EF4-FFF2-40B4-BE49-F238E27FC236}">
                    <a16:creationId xmlns:a16="http://schemas.microsoft.com/office/drawing/2014/main" id="{75FBC6AB-E70C-A1BA-63E2-202A135E3C73}"/>
                  </a:ext>
                </a:extLst>
              </p:cNvPr>
              <p:cNvSpPr>
                <a:spLocks noChangeAspect="1"/>
              </p:cNvSpPr>
              <p:nvPr/>
            </p:nvSpPr>
            <p:spPr bwMode="auto">
              <a:xfrm>
                <a:off x="8076893" y="2445794"/>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2" name="Oval 211">
                <a:extLst>
                  <a:ext uri="{FF2B5EF4-FFF2-40B4-BE49-F238E27FC236}">
                    <a16:creationId xmlns:a16="http://schemas.microsoft.com/office/drawing/2014/main" id="{A3435E33-65EA-BF17-736B-2D65E8CA2F85}"/>
                  </a:ext>
                </a:extLst>
              </p:cNvPr>
              <p:cNvSpPr>
                <a:spLocks noChangeAspect="1"/>
              </p:cNvSpPr>
              <p:nvPr/>
            </p:nvSpPr>
            <p:spPr bwMode="auto">
              <a:xfrm>
                <a:off x="8095240" y="2540426"/>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3" name="Oval 212">
                <a:extLst>
                  <a:ext uri="{FF2B5EF4-FFF2-40B4-BE49-F238E27FC236}">
                    <a16:creationId xmlns:a16="http://schemas.microsoft.com/office/drawing/2014/main" id="{6A14C79E-025A-BB57-499E-D3D9D6446AEF}"/>
                  </a:ext>
                </a:extLst>
              </p:cNvPr>
              <p:cNvSpPr>
                <a:spLocks noChangeAspect="1"/>
              </p:cNvSpPr>
              <p:nvPr/>
            </p:nvSpPr>
            <p:spPr bwMode="auto">
              <a:xfrm>
                <a:off x="8030060" y="2537529"/>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4" name="Oval 213">
                <a:extLst>
                  <a:ext uri="{FF2B5EF4-FFF2-40B4-BE49-F238E27FC236}">
                    <a16:creationId xmlns:a16="http://schemas.microsoft.com/office/drawing/2014/main" id="{176974E3-5D19-8485-2EB1-298B026CBBF0}"/>
                  </a:ext>
                </a:extLst>
              </p:cNvPr>
              <p:cNvSpPr>
                <a:spLocks noChangeAspect="1"/>
              </p:cNvSpPr>
              <p:nvPr/>
            </p:nvSpPr>
            <p:spPr bwMode="auto">
              <a:xfrm>
                <a:off x="9003088" y="3026293"/>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5" name="Oval 214">
                <a:extLst>
                  <a:ext uri="{FF2B5EF4-FFF2-40B4-BE49-F238E27FC236}">
                    <a16:creationId xmlns:a16="http://schemas.microsoft.com/office/drawing/2014/main" id="{ADFA4A76-7468-80F0-F96A-C40ECB95D32D}"/>
                  </a:ext>
                </a:extLst>
              </p:cNvPr>
              <p:cNvSpPr>
                <a:spLocks noChangeAspect="1"/>
              </p:cNvSpPr>
              <p:nvPr/>
            </p:nvSpPr>
            <p:spPr bwMode="auto">
              <a:xfrm>
                <a:off x="8913284" y="3061055"/>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6" name="Oval 215">
                <a:extLst>
                  <a:ext uri="{FF2B5EF4-FFF2-40B4-BE49-F238E27FC236}">
                    <a16:creationId xmlns:a16="http://schemas.microsoft.com/office/drawing/2014/main" id="{27AA35F2-C198-0D11-2B6B-59F4232A7BA7}"/>
                  </a:ext>
                </a:extLst>
              </p:cNvPr>
              <p:cNvSpPr>
                <a:spLocks noChangeAspect="1"/>
              </p:cNvSpPr>
              <p:nvPr/>
            </p:nvSpPr>
            <p:spPr bwMode="auto">
              <a:xfrm>
                <a:off x="9327541" y="3081333"/>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7" name="Oval 216">
                <a:extLst>
                  <a:ext uri="{FF2B5EF4-FFF2-40B4-BE49-F238E27FC236}">
                    <a16:creationId xmlns:a16="http://schemas.microsoft.com/office/drawing/2014/main" id="{E8F1B20C-52A2-8EE5-4F87-DB00560B8560}"/>
                  </a:ext>
                </a:extLst>
              </p:cNvPr>
              <p:cNvSpPr>
                <a:spLocks noChangeAspect="1"/>
              </p:cNvSpPr>
              <p:nvPr/>
            </p:nvSpPr>
            <p:spPr bwMode="auto">
              <a:xfrm>
                <a:off x="9402859" y="3145065"/>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8" name="Oval 217">
                <a:extLst>
                  <a:ext uri="{FF2B5EF4-FFF2-40B4-BE49-F238E27FC236}">
                    <a16:creationId xmlns:a16="http://schemas.microsoft.com/office/drawing/2014/main" id="{CCF5C736-1E71-55C9-B0AC-1D4094AFAB23}"/>
                  </a:ext>
                </a:extLst>
              </p:cNvPr>
              <p:cNvSpPr>
                <a:spLocks noChangeAspect="1"/>
              </p:cNvSpPr>
              <p:nvPr/>
            </p:nvSpPr>
            <p:spPr bwMode="auto">
              <a:xfrm>
                <a:off x="9472386" y="3284116"/>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9" name="Oval 218">
                <a:extLst>
                  <a:ext uri="{FF2B5EF4-FFF2-40B4-BE49-F238E27FC236}">
                    <a16:creationId xmlns:a16="http://schemas.microsoft.com/office/drawing/2014/main" id="{F2ADAD9F-95B1-BED6-040C-F20ADE48229B}"/>
                  </a:ext>
                </a:extLst>
              </p:cNvPr>
              <p:cNvSpPr>
                <a:spLocks noChangeAspect="1"/>
              </p:cNvSpPr>
              <p:nvPr/>
            </p:nvSpPr>
            <p:spPr bwMode="auto">
              <a:xfrm>
                <a:off x="9924302" y="3417374"/>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0" name="Oval 219">
                <a:extLst>
                  <a:ext uri="{FF2B5EF4-FFF2-40B4-BE49-F238E27FC236}">
                    <a16:creationId xmlns:a16="http://schemas.microsoft.com/office/drawing/2014/main" id="{10B63276-44F1-AE8E-5E7E-A8BD409A1F63}"/>
                  </a:ext>
                </a:extLst>
              </p:cNvPr>
              <p:cNvSpPr>
                <a:spLocks noChangeAspect="1"/>
              </p:cNvSpPr>
              <p:nvPr/>
            </p:nvSpPr>
            <p:spPr bwMode="auto">
              <a:xfrm>
                <a:off x="10121291" y="3067815"/>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1" name="Oval 220">
                <a:extLst>
                  <a:ext uri="{FF2B5EF4-FFF2-40B4-BE49-F238E27FC236}">
                    <a16:creationId xmlns:a16="http://schemas.microsoft.com/office/drawing/2014/main" id="{6D0CEB84-D71F-69AF-805B-A14AAD59774E}"/>
                  </a:ext>
                </a:extLst>
              </p:cNvPr>
              <p:cNvSpPr>
                <a:spLocks noChangeAspect="1"/>
              </p:cNvSpPr>
              <p:nvPr/>
            </p:nvSpPr>
            <p:spPr bwMode="auto">
              <a:xfrm>
                <a:off x="10227510" y="2928763"/>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2" name="Oval 221">
                <a:extLst>
                  <a:ext uri="{FF2B5EF4-FFF2-40B4-BE49-F238E27FC236}">
                    <a16:creationId xmlns:a16="http://schemas.microsoft.com/office/drawing/2014/main" id="{0D30EAB5-33DE-6D26-FC0B-36AFE8C430C3}"/>
                  </a:ext>
                </a:extLst>
              </p:cNvPr>
              <p:cNvSpPr>
                <a:spLocks noChangeAspect="1"/>
              </p:cNvSpPr>
              <p:nvPr/>
            </p:nvSpPr>
            <p:spPr bwMode="auto">
              <a:xfrm>
                <a:off x="10281585" y="2928763"/>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3" name="Oval 222">
                <a:extLst>
                  <a:ext uri="{FF2B5EF4-FFF2-40B4-BE49-F238E27FC236}">
                    <a16:creationId xmlns:a16="http://schemas.microsoft.com/office/drawing/2014/main" id="{837585EF-A093-83ED-4531-62198DB98052}"/>
                  </a:ext>
                </a:extLst>
              </p:cNvPr>
              <p:cNvSpPr>
                <a:spLocks noChangeAspect="1"/>
              </p:cNvSpPr>
              <p:nvPr/>
            </p:nvSpPr>
            <p:spPr bwMode="auto">
              <a:xfrm>
                <a:off x="10438017" y="2769434"/>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4" name="Oval 223">
                <a:extLst>
                  <a:ext uri="{FF2B5EF4-FFF2-40B4-BE49-F238E27FC236}">
                    <a16:creationId xmlns:a16="http://schemas.microsoft.com/office/drawing/2014/main" id="{265BC7E3-551C-3A06-0BA3-F22AD812DBDA}"/>
                  </a:ext>
                </a:extLst>
              </p:cNvPr>
              <p:cNvSpPr>
                <a:spLocks noChangeAspect="1"/>
              </p:cNvSpPr>
              <p:nvPr/>
            </p:nvSpPr>
            <p:spPr bwMode="auto">
              <a:xfrm>
                <a:off x="10401324" y="2708599"/>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5" name="Oval 224">
                <a:extLst>
                  <a:ext uri="{FF2B5EF4-FFF2-40B4-BE49-F238E27FC236}">
                    <a16:creationId xmlns:a16="http://schemas.microsoft.com/office/drawing/2014/main" id="{C9BD3BED-FB6C-B487-B831-2A24C32E8797}"/>
                  </a:ext>
                </a:extLst>
              </p:cNvPr>
              <p:cNvSpPr>
                <a:spLocks noChangeAspect="1"/>
              </p:cNvSpPr>
              <p:nvPr/>
            </p:nvSpPr>
            <p:spPr bwMode="auto">
              <a:xfrm>
                <a:off x="10302830" y="2542510"/>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6" name="Oval 225">
                <a:extLst>
                  <a:ext uri="{FF2B5EF4-FFF2-40B4-BE49-F238E27FC236}">
                    <a16:creationId xmlns:a16="http://schemas.microsoft.com/office/drawing/2014/main" id="{001AF5BD-9BD0-2281-E046-1CF397ED05C7}"/>
                  </a:ext>
                </a:extLst>
              </p:cNvPr>
              <p:cNvSpPr>
                <a:spLocks noChangeAspect="1"/>
              </p:cNvSpPr>
              <p:nvPr/>
            </p:nvSpPr>
            <p:spPr bwMode="auto">
              <a:xfrm>
                <a:off x="10347249" y="2542510"/>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7" name="Oval 226">
                <a:extLst>
                  <a:ext uri="{FF2B5EF4-FFF2-40B4-BE49-F238E27FC236}">
                    <a16:creationId xmlns:a16="http://schemas.microsoft.com/office/drawing/2014/main" id="{705B74CF-A4C6-E551-E5AC-4EF062689C62}"/>
                  </a:ext>
                </a:extLst>
              </p:cNvPr>
              <p:cNvSpPr>
                <a:spLocks noChangeAspect="1"/>
              </p:cNvSpPr>
              <p:nvPr/>
            </p:nvSpPr>
            <p:spPr bwMode="auto">
              <a:xfrm>
                <a:off x="10597347" y="2798402"/>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8" name="Oval 227">
                <a:extLst>
                  <a:ext uri="{FF2B5EF4-FFF2-40B4-BE49-F238E27FC236}">
                    <a16:creationId xmlns:a16="http://schemas.microsoft.com/office/drawing/2014/main" id="{38A4D69A-98AE-CDCE-30DE-BFF7F97EB217}"/>
                  </a:ext>
                </a:extLst>
              </p:cNvPr>
              <p:cNvSpPr>
                <a:spLocks noChangeAspect="1"/>
              </p:cNvSpPr>
              <p:nvPr/>
            </p:nvSpPr>
            <p:spPr bwMode="auto">
              <a:xfrm>
                <a:off x="10684256" y="2748190"/>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29" name="Oval 228">
                <a:extLst>
                  <a:ext uri="{FF2B5EF4-FFF2-40B4-BE49-F238E27FC236}">
                    <a16:creationId xmlns:a16="http://schemas.microsoft.com/office/drawing/2014/main" id="{0536A3C9-214A-4751-6014-FCDEC157F580}"/>
                  </a:ext>
                </a:extLst>
              </p:cNvPr>
              <p:cNvSpPr>
                <a:spLocks noChangeAspect="1"/>
              </p:cNvSpPr>
              <p:nvPr/>
            </p:nvSpPr>
            <p:spPr bwMode="auto">
              <a:xfrm>
                <a:off x="10912144" y="4136770"/>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30" name="Oval 229">
                <a:extLst>
                  <a:ext uri="{FF2B5EF4-FFF2-40B4-BE49-F238E27FC236}">
                    <a16:creationId xmlns:a16="http://schemas.microsoft.com/office/drawing/2014/main" id="{CB237D3C-282F-5D85-EA10-56D36A81C97C}"/>
                  </a:ext>
                </a:extLst>
              </p:cNvPr>
              <p:cNvSpPr>
                <a:spLocks noChangeAspect="1"/>
              </p:cNvSpPr>
              <p:nvPr/>
            </p:nvSpPr>
            <p:spPr bwMode="auto">
              <a:xfrm>
                <a:off x="10718052" y="4313481"/>
                <a:ext cx="153288" cy="153288"/>
              </a:xfrm>
              <a:prstGeom prst="ellipse">
                <a:avLst/>
              </a:prstGeom>
              <a:grpFill/>
              <a:ln w="12700">
                <a:solidFill>
                  <a:schemeClr val="accent4"/>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sp>
        <p:nvSpPr>
          <p:cNvPr id="231" name="TextBox 230">
            <a:extLst>
              <a:ext uri="{FF2B5EF4-FFF2-40B4-BE49-F238E27FC236}">
                <a16:creationId xmlns:a16="http://schemas.microsoft.com/office/drawing/2014/main" id="{8D5C2FCE-0C77-7BB8-215E-BF2C72B4830C}"/>
              </a:ext>
            </a:extLst>
          </p:cNvPr>
          <p:cNvSpPr txBox="1"/>
          <p:nvPr/>
        </p:nvSpPr>
        <p:spPr>
          <a:xfrm>
            <a:off x="7040880" y="1951911"/>
            <a:ext cx="1828800" cy="615553"/>
          </a:xfrm>
          <a:prstGeom prst="rect">
            <a:avLst/>
          </a:prstGeom>
          <a:noFill/>
        </p:spPr>
        <p:txBody>
          <a:bodyPr wrap="square" lIns="91440" tIns="0" rIns="9144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49" normalizeH="0" baseline="0" noProof="0">
                <a:ln w="3175">
                  <a:noFill/>
                </a:ln>
                <a:solidFill>
                  <a:srgbClr val="FFFFFF"/>
                </a:solidFill>
                <a:effectLst/>
                <a:uLnTx/>
                <a:uFillTx/>
                <a:latin typeface="Segoe UI Semibold"/>
                <a:ea typeface="+mn-ea"/>
                <a:cs typeface="Segoe UI" pitchFamily="34" charset="0"/>
              </a:rPr>
              <a:t>8 EB</a:t>
            </a: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32" name="TextBox 231">
            <a:extLst>
              <a:ext uri="{FF2B5EF4-FFF2-40B4-BE49-F238E27FC236}">
                <a16:creationId xmlns:a16="http://schemas.microsoft.com/office/drawing/2014/main" id="{941A8B11-027B-A4EC-C95A-CAC96BABC57B}"/>
              </a:ext>
            </a:extLst>
          </p:cNvPr>
          <p:cNvSpPr txBox="1"/>
          <p:nvPr/>
        </p:nvSpPr>
        <p:spPr>
          <a:xfrm>
            <a:off x="7040880" y="2571685"/>
            <a:ext cx="1828800" cy="547714"/>
          </a:xfrm>
          <a:prstGeom prst="rect">
            <a:avLst/>
          </a:prstGeom>
          <a:noFill/>
        </p:spPr>
        <p:txBody>
          <a:bodyPr wrap="square">
            <a:spAutoFit/>
          </a:bodyPr>
          <a:lstStyle/>
          <a:p>
            <a:pPr marL="0" marR="0" lvl="0" indent="0" algn="l" defTabSz="914016" rtl="0" eaLnBrk="1" fontAlgn="auto" latinLnBrk="0" hangingPunct="1">
              <a:lnSpc>
                <a:spcPct val="110000"/>
              </a:lnSpc>
              <a:spcBef>
                <a:spcPct val="2000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Events and logs</a:t>
            </a:r>
            <a:br>
              <a:rPr kumimoji="0" lang="en-US" sz="1400" b="0"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per </a:t>
            </a:r>
            <a:r>
              <a:rPr kumimoji="0" lang="en-US" sz="1400" b="1"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month</a:t>
            </a:r>
          </a:p>
        </p:txBody>
      </p:sp>
      <p:sp>
        <p:nvSpPr>
          <p:cNvPr id="235" name="TextBox 234">
            <a:extLst>
              <a:ext uri="{FF2B5EF4-FFF2-40B4-BE49-F238E27FC236}">
                <a16:creationId xmlns:a16="http://schemas.microsoft.com/office/drawing/2014/main" id="{66AA12CE-EF81-CB75-FC85-5CA38CE0D6D1}"/>
              </a:ext>
            </a:extLst>
          </p:cNvPr>
          <p:cNvSpPr txBox="1"/>
          <p:nvPr/>
        </p:nvSpPr>
        <p:spPr>
          <a:xfrm>
            <a:off x="9326880" y="1951911"/>
            <a:ext cx="1828800" cy="615553"/>
          </a:xfrm>
          <a:prstGeom prst="rect">
            <a:avLst/>
          </a:prstGeom>
          <a:noFill/>
        </p:spPr>
        <p:txBody>
          <a:bodyPr wrap="square" lIns="91440" tIns="0" rIns="9144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49" normalizeH="0" baseline="0" noProof="0">
                <a:ln w="3175">
                  <a:noFill/>
                </a:ln>
                <a:solidFill>
                  <a:srgbClr val="FFFFFF"/>
                </a:solidFill>
                <a:effectLst/>
                <a:uLnTx/>
                <a:uFillTx/>
                <a:latin typeface="Segoe UI Semibold"/>
                <a:ea typeface="+mn-ea"/>
                <a:cs typeface="Segoe UI" pitchFamily="34" charset="0"/>
              </a:rPr>
              <a:t>3,000 T</a:t>
            </a: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36" name="TextBox 235">
            <a:extLst>
              <a:ext uri="{FF2B5EF4-FFF2-40B4-BE49-F238E27FC236}">
                <a16:creationId xmlns:a16="http://schemas.microsoft.com/office/drawing/2014/main" id="{80F2F5C8-5440-CD14-7286-D69008BD23E7}"/>
              </a:ext>
            </a:extLst>
          </p:cNvPr>
          <p:cNvSpPr txBox="1"/>
          <p:nvPr/>
        </p:nvSpPr>
        <p:spPr>
          <a:xfrm>
            <a:off x="9326880" y="2571685"/>
            <a:ext cx="1828800" cy="547714"/>
          </a:xfrm>
          <a:prstGeom prst="rect">
            <a:avLst/>
          </a:prstGeom>
          <a:noFill/>
        </p:spPr>
        <p:txBody>
          <a:bodyPr wrap="square">
            <a:spAutoFit/>
          </a:bodyPr>
          <a:lstStyle/>
          <a:p>
            <a:pPr marL="0" marR="0" lvl="0" indent="0" algn="l" defTabSz="914016" rtl="0" eaLnBrk="1" fontAlgn="auto" latinLnBrk="0" hangingPunct="1">
              <a:lnSpc>
                <a:spcPct val="110000"/>
              </a:lnSpc>
              <a:spcBef>
                <a:spcPct val="2000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Real-time events per </a:t>
            </a:r>
            <a:r>
              <a:rPr kumimoji="0" lang="en-US" sz="1400" b="1"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month</a:t>
            </a:r>
          </a:p>
        </p:txBody>
      </p:sp>
      <p:sp>
        <p:nvSpPr>
          <p:cNvPr id="233" name="TextBox 232">
            <a:extLst>
              <a:ext uri="{FF2B5EF4-FFF2-40B4-BE49-F238E27FC236}">
                <a16:creationId xmlns:a16="http://schemas.microsoft.com/office/drawing/2014/main" id="{46385A57-6C6F-120F-0A7F-DD10EE7CECB9}"/>
              </a:ext>
            </a:extLst>
          </p:cNvPr>
          <p:cNvSpPr txBox="1"/>
          <p:nvPr/>
        </p:nvSpPr>
        <p:spPr>
          <a:xfrm>
            <a:off x="7040880" y="4695111"/>
            <a:ext cx="1828800" cy="615553"/>
          </a:xfrm>
          <a:prstGeom prst="rect">
            <a:avLst/>
          </a:prstGeom>
          <a:noFill/>
        </p:spPr>
        <p:txBody>
          <a:bodyPr wrap="square" lIns="91440" tIns="0" rIns="9144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49" normalizeH="0" baseline="0" noProof="0">
                <a:ln w="3175">
                  <a:noFill/>
                </a:ln>
                <a:solidFill>
                  <a:srgbClr val="FFFFFF"/>
                </a:solidFill>
                <a:effectLst/>
                <a:uLnTx/>
                <a:uFillTx/>
                <a:latin typeface="Segoe UI Semibold"/>
                <a:ea typeface="+mn-ea"/>
                <a:cs typeface="Segoe UI" pitchFamily="34" charset="0"/>
              </a:rPr>
              <a:t>100 K</a:t>
            </a:r>
          </a:p>
        </p:txBody>
      </p:sp>
      <p:sp>
        <p:nvSpPr>
          <p:cNvPr id="234" name="TextBox 233">
            <a:extLst>
              <a:ext uri="{FF2B5EF4-FFF2-40B4-BE49-F238E27FC236}">
                <a16:creationId xmlns:a16="http://schemas.microsoft.com/office/drawing/2014/main" id="{9064995D-86EF-2FE5-93D0-D18C0E44EABC}"/>
              </a:ext>
            </a:extLst>
          </p:cNvPr>
          <p:cNvSpPr txBox="1"/>
          <p:nvPr/>
        </p:nvSpPr>
        <p:spPr>
          <a:xfrm>
            <a:off x="7040880" y="5313579"/>
            <a:ext cx="2011680" cy="547714"/>
          </a:xfrm>
          <a:prstGeom prst="rect">
            <a:avLst/>
          </a:prstGeom>
          <a:noFill/>
        </p:spPr>
        <p:txBody>
          <a:bodyPr wrap="square">
            <a:spAutoFit/>
          </a:bodyPr>
          <a:lstStyle/>
          <a:p>
            <a:pPr marL="0" marR="0" lvl="0" indent="0" algn="l" defTabSz="914016" rtl="0" eaLnBrk="1" fontAlgn="auto" latinLnBrk="0" hangingPunct="1">
              <a:lnSpc>
                <a:spcPct val="110000"/>
              </a:lnSpc>
              <a:spcBef>
                <a:spcPct val="2000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Customers using real-time data platforms</a:t>
            </a:r>
          </a:p>
        </p:txBody>
      </p:sp>
      <p:sp>
        <p:nvSpPr>
          <p:cNvPr id="237" name="TextBox 236">
            <a:extLst>
              <a:ext uri="{FF2B5EF4-FFF2-40B4-BE49-F238E27FC236}">
                <a16:creationId xmlns:a16="http://schemas.microsoft.com/office/drawing/2014/main" id="{E15C1C1D-54DA-1EB4-209B-27549C7B4167}"/>
              </a:ext>
            </a:extLst>
          </p:cNvPr>
          <p:cNvSpPr txBox="1"/>
          <p:nvPr/>
        </p:nvSpPr>
        <p:spPr>
          <a:xfrm>
            <a:off x="9326880" y="3323511"/>
            <a:ext cx="1828800" cy="615553"/>
          </a:xfrm>
          <a:prstGeom prst="rect">
            <a:avLst/>
          </a:prstGeom>
          <a:noFill/>
        </p:spPr>
        <p:txBody>
          <a:bodyPr wrap="square" lIns="91440" tIns="0" rIns="9144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49" normalizeH="0" baseline="0" noProof="0">
                <a:ln w="3175">
                  <a:noFill/>
                </a:ln>
                <a:solidFill>
                  <a:srgbClr val="FFFFFF"/>
                </a:solidFill>
                <a:effectLst/>
                <a:uLnTx/>
                <a:uFillTx/>
                <a:latin typeface="Segoe UI Semibold"/>
                <a:ea typeface="+mn-ea"/>
                <a:cs typeface="Segoe UI" pitchFamily="34" charset="0"/>
              </a:rPr>
              <a:t>2.8 B</a:t>
            </a:r>
          </a:p>
        </p:txBody>
      </p:sp>
      <p:sp>
        <p:nvSpPr>
          <p:cNvPr id="238" name="TextBox 237">
            <a:extLst>
              <a:ext uri="{FF2B5EF4-FFF2-40B4-BE49-F238E27FC236}">
                <a16:creationId xmlns:a16="http://schemas.microsoft.com/office/drawing/2014/main" id="{F50E663F-F8CC-77B1-DCAC-32AA02DE75B5}"/>
              </a:ext>
            </a:extLst>
          </p:cNvPr>
          <p:cNvSpPr txBox="1"/>
          <p:nvPr/>
        </p:nvSpPr>
        <p:spPr>
          <a:xfrm>
            <a:off x="9326880" y="3941979"/>
            <a:ext cx="1828800" cy="547714"/>
          </a:xfrm>
          <a:prstGeom prst="rect">
            <a:avLst/>
          </a:prstGeom>
          <a:noFill/>
        </p:spPr>
        <p:txBody>
          <a:bodyPr wrap="square">
            <a:spAutoFit/>
          </a:bodyPr>
          <a:lstStyle/>
          <a:p>
            <a:pPr marL="0" marR="0" lvl="0" indent="0" algn="l" defTabSz="914016" rtl="0" eaLnBrk="1" fontAlgn="auto" latinLnBrk="0" hangingPunct="1">
              <a:lnSpc>
                <a:spcPct val="110000"/>
              </a:lnSpc>
              <a:spcBef>
                <a:spcPct val="2000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Endpoints streaming events</a:t>
            </a:r>
          </a:p>
        </p:txBody>
      </p:sp>
      <p:sp>
        <p:nvSpPr>
          <p:cNvPr id="245" name="TextBox 244">
            <a:extLst>
              <a:ext uri="{FF2B5EF4-FFF2-40B4-BE49-F238E27FC236}">
                <a16:creationId xmlns:a16="http://schemas.microsoft.com/office/drawing/2014/main" id="{099BF2BD-CE94-19B5-E6C0-9C93E7302D68}"/>
              </a:ext>
            </a:extLst>
          </p:cNvPr>
          <p:cNvSpPr txBox="1"/>
          <p:nvPr/>
        </p:nvSpPr>
        <p:spPr>
          <a:xfrm>
            <a:off x="7040880" y="3323511"/>
            <a:ext cx="1828800" cy="615553"/>
          </a:xfrm>
          <a:prstGeom prst="rect">
            <a:avLst/>
          </a:prstGeom>
          <a:noFill/>
        </p:spPr>
        <p:txBody>
          <a:bodyPr wrap="square" lIns="91440" tIns="0" rIns="9144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49" normalizeH="0" baseline="0" noProof="0">
                <a:ln w="3175">
                  <a:noFill/>
                </a:ln>
                <a:solidFill>
                  <a:srgbClr val="FFFFFF"/>
                </a:solidFill>
                <a:effectLst/>
                <a:uLnTx/>
                <a:uFillTx/>
                <a:latin typeface="Segoe UI Semibold"/>
                <a:ea typeface="+mn-ea"/>
                <a:cs typeface="Segoe UI" pitchFamily="34" charset="0"/>
              </a:rPr>
              <a:t>4 B</a:t>
            </a: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46" name="TextBox 245">
            <a:extLst>
              <a:ext uri="{FF2B5EF4-FFF2-40B4-BE49-F238E27FC236}">
                <a16:creationId xmlns:a16="http://schemas.microsoft.com/office/drawing/2014/main" id="{4C87C695-3DD2-198E-107D-34183436C9F6}"/>
              </a:ext>
            </a:extLst>
          </p:cNvPr>
          <p:cNvSpPr txBox="1"/>
          <p:nvPr/>
        </p:nvSpPr>
        <p:spPr>
          <a:xfrm>
            <a:off x="7040880" y="3941979"/>
            <a:ext cx="1828800" cy="547714"/>
          </a:xfrm>
          <a:prstGeom prst="rect">
            <a:avLst/>
          </a:prstGeom>
          <a:noFill/>
        </p:spPr>
        <p:txBody>
          <a:bodyPr wrap="square">
            <a:spAutoFit/>
          </a:bodyPr>
          <a:lstStyle/>
          <a:p>
            <a:pPr marL="0" marR="0" lvl="0" indent="0" algn="l" defTabSz="914016" rtl="0" eaLnBrk="1" fontAlgn="auto" latinLnBrk="0" hangingPunct="1">
              <a:lnSpc>
                <a:spcPct val="110000"/>
              </a:lnSpc>
              <a:spcBef>
                <a:spcPct val="2000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Real-time queries per day</a:t>
            </a:r>
          </a:p>
        </p:txBody>
      </p:sp>
      <p:sp>
        <p:nvSpPr>
          <p:cNvPr id="247" name="TextBox 246">
            <a:extLst>
              <a:ext uri="{FF2B5EF4-FFF2-40B4-BE49-F238E27FC236}">
                <a16:creationId xmlns:a16="http://schemas.microsoft.com/office/drawing/2014/main" id="{CEA49DCE-40E6-54CE-B53C-34BAF3C644C9}"/>
              </a:ext>
            </a:extLst>
          </p:cNvPr>
          <p:cNvSpPr txBox="1"/>
          <p:nvPr/>
        </p:nvSpPr>
        <p:spPr>
          <a:xfrm>
            <a:off x="9326880" y="4695111"/>
            <a:ext cx="2743200" cy="615553"/>
          </a:xfrm>
          <a:prstGeom prst="rect">
            <a:avLst/>
          </a:prstGeom>
          <a:noFill/>
        </p:spPr>
        <p:txBody>
          <a:bodyPr wrap="square" lIns="91440" tIns="0" rIns="91440" bIns="0"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0" cap="none" spc="-49" normalizeH="0" baseline="0" noProof="0">
                <a:ln w="3175">
                  <a:noFill/>
                </a:ln>
                <a:solidFill>
                  <a:srgbClr val="FFFFFF"/>
                </a:solidFill>
                <a:effectLst/>
                <a:uLnTx/>
                <a:uFillTx/>
                <a:latin typeface="Segoe UI Semibold"/>
                <a:ea typeface="+mn-ea"/>
                <a:cs typeface="Segoe UI" pitchFamily="34" charset="0"/>
              </a:rPr>
              <a:t>99.9992%</a:t>
            </a: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48" name="TextBox 247">
            <a:extLst>
              <a:ext uri="{FF2B5EF4-FFF2-40B4-BE49-F238E27FC236}">
                <a16:creationId xmlns:a16="http://schemas.microsoft.com/office/drawing/2014/main" id="{D4B28B8F-82CA-441A-9314-69AB77A974C3}"/>
              </a:ext>
            </a:extLst>
          </p:cNvPr>
          <p:cNvSpPr txBox="1"/>
          <p:nvPr/>
        </p:nvSpPr>
        <p:spPr>
          <a:xfrm>
            <a:off x="9326880" y="5313579"/>
            <a:ext cx="1828800" cy="547714"/>
          </a:xfrm>
          <a:prstGeom prst="rect">
            <a:avLst/>
          </a:prstGeom>
          <a:noFill/>
        </p:spPr>
        <p:txBody>
          <a:bodyPr wrap="square">
            <a:spAutoFit/>
          </a:bodyPr>
          <a:lstStyle/>
          <a:p>
            <a:pPr marL="0" marR="0" lvl="0" indent="0" algn="l" defTabSz="914016" rtl="0" eaLnBrk="1" fontAlgn="auto" latinLnBrk="0" hangingPunct="1">
              <a:lnSpc>
                <a:spcPct val="110000"/>
              </a:lnSpc>
              <a:spcBef>
                <a:spcPct val="20000"/>
              </a:spcBef>
              <a:spcAft>
                <a:spcPts val="0"/>
              </a:spcAft>
              <a:buClrTx/>
              <a:buSzPct val="90000"/>
              <a:buFont typeface="Arial" pitchFamily="34" charset="0"/>
              <a:buNone/>
              <a:tabLst/>
              <a:defRPr/>
            </a:pPr>
            <a:r>
              <a:rPr kumimoji="0" lang="en-US" sz="1400" b="0"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Success rate across messaging</a:t>
            </a:r>
          </a:p>
        </p:txBody>
      </p:sp>
    </p:spTree>
    <p:extLst>
      <p:ext uri="{BB962C8B-B14F-4D97-AF65-F5344CB8AC3E}">
        <p14:creationId xmlns:p14="http://schemas.microsoft.com/office/powerpoint/2010/main" val="527680412"/>
      </p:ext>
    </p:extLst>
  </p:cSld>
  <p:clrMapOvr>
    <a:masterClrMapping/>
  </p:clrMapOvr>
  <p:transition>
    <p:fade/>
  </p:transition>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2">
            <a:extLst>
              <a:ext uri="{FF2B5EF4-FFF2-40B4-BE49-F238E27FC236}">
                <a16:creationId xmlns:a16="http://schemas.microsoft.com/office/drawing/2014/main" id="{0351C196-9B4D-A5A9-FDE1-42CF1344B3C9}"/>
              </a:ext>
              <a:ext uri="{C183D7F6-B498-43B3-948B-1728B52AA6E4}">
                <adec:decorative xmlns:adec="http://schemas.microsoft.com/office/drawing/2017/decorative" val="1"/>
              </a:ext>
            </a:extLst>
          </p:cNvPr>
          <p:cNvGrpSpPr/>
          <p:nvPr/>
        </p:nvGrpSpPr>
        <p:grpSpPr>
          <a:xfrm>
            <a:off x="3371597" y="487"/>
            <a:ext cx="8819299" cy="6856055"/>
            <a:chOff x="4246229" y="7238718"/>
            <a:chExt cx="7988442" cy="6857027"/>
          </a:xfrm>
        </p:grpSpPr>
        <p:sp>
          <p:nvSpPr>
            <p:cNvPr id="264" name="Rectangle 263">
              <a:extLst>
                <a:ext uri="{FF2B5EF4-FFF2-40B4-BE49-F238E27FC236}">
                  <a16:creationId xmlns:a16="http://schemas.microsoft.com/office/drawing/2014/main" id="{3512636D-153E-002B-78DF-ADE9C7F9CE9A}"/>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rgbClr val="FFFFFF"/>
              </a:fgClr>
              <a:bgClr>
                <a:srgbClr val="091F2C"/>
              </a:bgClr>
            </a:pattFill>
            <a:ln w="53975" cap="sq">
              <a:noFill/>
              <a:prstDash val="solid"/>
              <a:miter lim="800000"/>
              <a:headEnd/>
              <a:tailEnd/>
            </a:ln>
          </p:spPr>
          <p:txBody>
            <a:bodyPr vert="horz" wrap="square" lIns="91414" tIns="45706" rIns="91414" bIns="45706" numCol="1" rtlCol="0"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98F967BA-9999-DE4D-3BCD-2151E7EC0811}"/>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rgbClr val="091F2C">
                    <a:alpha val="78000"/>
                  </a:srgbClr>
                </a:gs>
                <a:gs pos="100000">
                  <a:srgbClr val="091F2C"/>
                </a:gs>
              </a:gsLst>
              <a:lin ang="10800000" scaled="1"/>
              <a:tileRect/>
            </a:gradFill>
            <a:ln w="53975" cap="sq">
              <a:noFill/>
              <a:prstDash val="solid"/>
              <a:miter lim="800000"/>
              <a:headEnd/>
              <a:tailEnd/>
            </a:ln>
          </p:spPr>
          <p:txBody>
            <a:bodyPr vert="horz" wrap="square" lIns="91414" tIns="45706" rIns="91414" bIns="45706" numCol="1" rtlCol="0"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66" name="Freeform 2" descr="Upward pointing arrow">
            <a:extLst>
              <a:ext uri="{FF2B5EF4-FFF2-40B4-BE49-F238E27FC236}">
                <a16:creationId xmlns:a16="http://schemas.microsoft.com/office/drawing/2014/main" id="{41C553BD-E306-5AA0-D69F-0160C9F20E7D}"/>
              </a:ext>
            </a:extLst>
          </p:cNvPr>
          <p:cNvSpPr/>
          <p:nvPr/>
        </p:nvSpPr>
        <p:spPr bwMode="auto">
          <a:xfrm>
            <a:off x="5499555" y="471488"/>
            <a:ext cx="6315726" cy="4758759"/>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cap="flat" cmpd="sng" algn="ctr">
            <a:gradFill>
              <a:gsLst>
                <a:gs pos="38000">
                  <a:schemeClr val="accent3">
                    <a:alpha val="40000"/>
                  </a:schemeClr>
                </a:gs>
                <a:gs pos="4000">
                  <a:schemeClr val="accent3"/>
                </a:gs>
                <a:gs pos="99000">
                  <a:schemeClr val="accent3">
                    <a:alpha val="0"/>
                  </a:schemeClr>
                </a:gs>
                <a:gs pos="81000">
                  <a:schemeClr val="accent3">
                    <a:alpha val="17000"/>
                  </a:schemeClr>
                </a:gs>
              </a:gsLst>
              <a:lin ang="5400000" scaled="1"/>
            </a:gradFill>
            <a:prstDash val="solid"/>
            <a:headEnd type="none" w="med" len="med"/>
            <a:tailEnd type="triangle" w="med" len="med"/>
          </a:ln>
          <a:effectLst/>
        </p:spPr>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39" name="Rectangle 238">
            <a:extLst>
              <a:ext uri="{FF2B5EF4-FFF2-40B4-BE49-F238E27FC236}">
                <a16:creationId xmlns:a16="http://schemas.microsoft.com/office/drawing/2014/main" id="{9187DEB3-CD06-8291-7C8E-EA0657C28FD8}"/>
              </a:ext>
            </a:extLst>
          </p:cNvPr>
          <p:cNvSpPr/>
          <p:nvPr/>
        </p:nvSpPr>
        <p:spPr bwMode="auto">
          <a:xfrm>
            <a:off x="0" y="1564873"/>
            <a:ext cx="12192000" cy="4609896"/>
          </a:xfrm>
          <a:prstGeom prst="rect">
            <a:avLst/>
          </a:prstGeom>
          <a:solidFill>
            <a:srgbClr val="000000">
              <a:alpha val="2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1872FBC-B3D3-B9DE-6107-D8DDB4D79B77}"/>
              </a:ext>
            </a:extLst>
          </p:cNvPr>
          <p:cNvSpPr>
            <a:spLocks noGrp="1"/>
          </p:cNvSpPr>
          <p:nvPr>
            <p:ph type="title"/>
          </p:nvPr>
        </p:nvSpPr>
        <p:spPr/>
        <p:txBody>
          <a:bodyPr/>
          <a:lstStyle/>
          <a:p>
            <a:pPr algn="ctr"/>
            <a:r>
              <a:rPr lang="en-US"/>
              <a:t>Growth in data ingestion and processing</a:t>
            </a:r>
          </a:p>
        </p:txBody>
      </p:sp>
      <p:graphicFrame>
        <p:nvGraphicFramePr>
          <p:cNvPr id="240" name="Chart 239">
            <a:extLst>
              <a:ext uri="{FF2B5EF4-FFF2-40B4-BE49-F238E27FC236}">
                <a16:creationId xmlns:a16="http://schemas.microsoft.com/office/drawing/2014/main" id="{75111C5D-4C74-A53E-763D-4813A89A5AF1}"/>
              </a:ext>
            </a:extLst>
          </p:cNvPr>
          <p:cNvGraphicFramePr/>
          <p:nvPr/>
        </p:nvGraphicFramePr>
        <p:xfrm>
          <a:off x="5458968" y="1853755"/>
          <a:ext cx="5819820" cy="4032131"/>
        </p:xfrm>
        <a:graphic>
          <a:graphicData uri="http://schemas.openxmlformats.org/drawingml/2006/chart">
            <c:chart xmlns:c="http://schemas.openxmlformats.org/drawingml/2006/chart" xmlns:r="http://schemas.openxmlformats.org/officeDocument/2006/relationships" r:id="rId3"/>
          </a:graphicData>
        </a:graphic>
      </p:graphicFrame>
      <p:sp>
        <p:nvSpPr>
          <p:cNvPr id="256" name="TextBox 255">
            <a:extLst>
              <a:ext uri="{FF2B5EF4-FFF2-40B4-BE49-F238E27FC236}">
                <a16:creationId xmlns:a16="http://schemas.microsoft.com/office/drawing/2014/main" id="{E2BCECAB-68E4-AC8C-698D-F5D4F12B55CD}"/>
              </a:ext>
            </a:extLst>
          </p:cNvPr>
          <p:cNvSpPr txBox="1"/>
          <p:nvPr/>
        </p:nvSpPr>
        <p:spPr>
          <a:xfrm>
            <a:off x="914400" y="1890356"/>
            <a:ext cx="3657600" cy="677108"/>
          </a:xfrm>
          <a:prstGeom prst="rect">
            <a:avLst/>
          </a:prstGeom>
          <a:noFill/>
        </p:spPr>
        <p:txBody>
          <a:bodyPr wrap="square" lIns="91440" tIns="0" rIns="91440" bIns="0" rtlCol="0" anchor="b"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a:ln w="3175">
                  <a:noFill/>
                </a:ln>
                <a:solidFill>
                  <a:srgbClr val="FFFFFF"/>
                </a:solidFill>
                <a:effectLst/>
                <a:uLnTx/>
                <a:uFillTx/>
                <a:latin typeface="Segoe UI Semibold"/>
                <a:ea typeface="+mn-ea"/>
                <a:cs typeface="Segoe UI" pitchFamily="34" charset="0"/>
              </a:rPr>
              <a:t>275 PB</a:t>
            </a:r>
            <a:endParaRPr kumimoji="0" lang="en-US" sz="2800" b="0" i="0" u="none" strike="noStrike" kern="0" cap="none" spc="0" normalizeH="0" baseline="0" noProof="0">
              <a:ln>
                <a:noFill/>
              </a:ln>
              <a:solidFill>
                <a:srgbClr val="FFFFFF"/>
              </a:solidFill>
              <a:effectLst/>
              <a:uLnTx/>
              <a:uFillTx/>
              <a:latin typeface="Segoe UI"/>
              <a:ea typeface="+mn-ea"/>
              <a:cs typeface="+mn-cs"/>
            </a:endParaRPr>
          </a:p>
        </p:txBody>
      </p:sp>
      <p:sp>
        <p:nvSpPr>
          <p:cNvPr id="257" name="TextBox 256">
            <a:extLst>
              <a:ext uri="{FF2B5EF4-FFF2-40B4-BE49-F238E27FC236}">
                <a16:creationId xmlns:a16="http://schemas.microsoft.com/office/drawing/2014/main" id="{93A631C2-AEE6-E99D-1DC9-823762570F8A}"/>
              </a:ext>
            </a:extLst>
          </p:cNvPr>
          <p:cNvSpPr txBox="1"/>
          <p:nvPr/>
        </p:nvSpPr>
        <p:spPr>
          <a:xfrm>
            <a:off x="914400" y="2571685"/>
            <a:ext cx="3657600" cy="341953"/>
          </a:xfrm>
          <a:prstGeom prst="rect">
            <a:avLst/>
          </a:prstGeom>
          <a:noFill/>
        </p:spPr>
        <p:txBody>
          <a:bodyPr wrap="square">
            <a:spAutoFit/>
          </a:bodyPr>
          <a:lstStyle/>
          <a:p>
            <a:pPr marL="0" marR="0" lvl="0" indent="0" algn="r" defTabSz="914016"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Events and logs ingested daily</a:t>
            </a:r>
          </a:p>
        </p:txBody>
      </p:sp>
      <p:sp>
        <p:nvSpPr>
          <p:cNvPr id="258" name="TextBox 257">
            <a:extLst>
              <a:ext uri="{FF2B5EF4-FFF2-40B4-BE49-F238E27FC236}">
                <a16:creationId xmlns:a16="http://schemas.microsoft.com/office/drawing/2014/main" id="{77CA5BDF-3D5A-FE2E-9A29-66DEC52DFA19}"/>
              </a:ext>
            </a:extLst>
          </p:cNvPr>
          <p:cNvSpPr txBox="1"/>
          <p:nvPr/>
        </p:nvSpPr>
        <p:spPr>
          <a:xfrm>
            <a:off x="914400" y="4633556"/>
            <a:ext cx="3657600" cy="677108"/>
          </a:xfrm>
          <a:prstGeom prst="rect">
            <a:avLst/>
          </a:prstGeom>
          <a:noFill/>
        </p:spPr>
        <p:txBody>
          <a:bodyPr wrap="square" lIns="91440" tIns="0" rIns="91440" bIns="0" rtlCol="0" anchor="b"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a:ln w="3175">
                  <a:noFill/>
                </a:ln>
                <a:solidFill>
                  <a:srgbClr val="FFFFFF"/>
                </a:solidFill>
                <a:effectLst/>
                <a:uLnTx/>
                <a:uFillTx/>
                <a:latin typeface="Segoe UI Semibold"/>
                <a:ea typeface="+mn-ea"/>
                <a:cs typeface="Segoe UI" pitchFamily="34" charset="0"/>
              </a:rPr>
              <a:t>2.5 M</a:t>
            </a:r>
          </a:p>
        </p:txBody>
      </p:sp>
      <p:sp>
        <p:nvSpPr>
          <p:cNvPr id="259" name="TextBox 258">
            <a:extLst>
              <a:ext uri="{FF2B5EF4-FFF2-40B4-BE49-F238E27FC236}">
                <a16:creationId xmlns:a16="http://schemas.microsoft.com/office/drawing/2014/main" id="{0DD34433-026E-453F-36B0-8C0D5FBA1FE6}"/>
              </a:ext>
            </a:extLst>
          </p:cNvPr>
          <p:cNvSpPr txBox="1"/>
          <p:nvPr/>
        </p:nvSpPr>
        <p:spPr>
          <a:xfrm>
            <a:off x="914400" y="5313579"/>
            <a:ext cx="3657600" cy="341953"/>
          </a:xfrm>
          <a:prstGeom prst="rect">
            <a:avLst/>
          </a:prstGeom>
          <a:noFill/>
        </p:spPr>
        <p:txBody>
          <a:bodyPr wrap="square">
            <a:spAutoFit/>
          </a:bodyPr>
          <a:lstStyle/>
          <a:p>
            <a:pPr marL="0" marR="0" lvl="0" indent="0" algn="r" defTabSz="914016"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Unique stream processing jobs</a:t>
            </a:r>
          </a:p>
        </p:txBody>
      </p:sp>
      <p:sp>
        <p:nvSpPr>
          <p:cNvPr id="260" name="TextBox 259">
            <a:extLst>
              <a:ext uri="{FF2B5EF4-FFF2-40B4-BE49-F238E27FC236}">
                <a16:creationId xmlns:a16="http://schemas.microsoft.com/office/drawing/2014/main" id="{BBE609EC-487E-1981-72BC-7E21126F81DD}"/>
              </a:ext>
            </a:extLst>
          </p:cNvPr>
          <p:cNvSpPr txBox="1"/>
          <p:nvPr/>
        </p:nvSpPr>
        <p:spPr>
          <a:xfrm>
            <a:off x="914400" y="3261956"/>
            <a:ext cx="3657600" cy="677108"/>
          </a:xfrm>
          <a:prstGeom prst="rect">
            <a:avLst/>
          </a:prstGeom>
          <a:noFill/>
        </p:spPr>
        <p:txBody>
          <a:bodyPr wrap="square" lIns="91440" tIns="0" rIns="91440" bIns="0" rtlCol="0" anchor="b"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0" cap="none" spc="-49" normalizeH="0" baseline="0" noProof="0">
                <a:ln w="3175">
                  <a:noFill/>
                </a:ln>
                <a:solidFill>
                  <a:srgbClr val="FFFFFF"/>
                </a:solidFill>
                <a:effectLst/>
                <a:uLnTx/>
                <a:uFillTx/>
                <a:latin typeface="Segoe UI Semibold"/>
                <a:ea typeface="+mn-ea"/>
                <a:cs typeface="Segoe UI" pitchFamily="34" charset="0"/>
              </a:rPr>
              <a:t>22 EB</a:t>
            </a:r>
          </a:p>
        </p:txBody>
      </p:sp>
      <p:sp>
        <p:nvSpPr>
          <p:cNvPr id="261" name="TextBox 260">
            <a:extLst>
              <a:ext uri="{FF2B5EF4-FFF2-40B4-BE49-F238E27FC236}">
                <a16:creationId xmlns:a16="http://schemas.microsoft.com/office/drawing/2014/main" id="{1DCD30E1-17BF-46B5-7D7F-ABDDF3DFAB8C}"/>
              </a:ext>
            </a:extLst>
          </p:cNvPr>
          <p:cNvSpPr txBox="1"/>
          <p:nvPr/>
        </p:nvSpPr>
        <p:spPr>
          <a:xfrm>
            <a:off x="914400" y="3941979"/>
            <a:ext cx="3657600" cy="341953"/>
          </a:xfrm>
          <a:prstGeom prst="rect">
            <a:avLst/>
          </a:prstGeom>
          <a:noFill/>
        </p:spPr>
        <p:txBody>
          <a:bodyPr wrap="square">
            <a:spAutoFit/>
          </a:bodyPr>
          <a:lstStyle/>
          <a:p>
            <a:pPr marL="0" marR="0" lvl="0" indent="0" algn="r" defTabSz="914016" rtl="0" eaLnBrk="1" fontAlgn="auto" latinLnBrk="0" hangingPunct="1">
              <a:lnSpc>
                <a:spcPct val="110000"/>
              </a:lnSpc>
              <a:spcBef>
                <a:spcPct val="20000"/>
              </a:spcBef>
              <a:spcAft>
                <a:spcPts val="0"/>
              </a:spcAft>
              <a:buClrTx/>
              <a:buSzPct val="90000"/>
              <a:buFont typeface="Arial" pitchFamily="34" charset="0"/>
              <a:buNone/>
              <a:tabLst/>
              <a:defRPr/>
            </a:pPr>
            <a:r>
              <a:rPr kumimoji="0" lang="en-US" sz="1600" b="0" i="0" u="none" strike="noStrike" kern="0" cap="none" spc="0" normalizeH="0" baseline="0" noProof="0">
                <a:ln>
                  <a:noFill/>
                </a:ln>
                <a:solidFill>
                  <a:srgbClr val="007964"/>
                </a:solidFill>
                <a:effectLst/>
                <a:uLnTx/>
                <a:uFillTx/>
                <a:latin typeface="Segoe UI Semibold"/>
                <a:ea typeface="+mn-ea"/>
                <a:cs typeface="Segoe UI Semilight" panose="020B0402040204020203" pitchFamily="34" charset="0"/>
              </a:rPr>
              <a:t>Events and logs available for query</a:t>
            </a:r>
          </a:p>
        </p:txBody>
      </p:sp>
    </p:spTree>
    <p:extLst>
      <p:ext uri="{BB962C8B-B14F-4D97-AF65-F5344CB8AC3E}">
        <p14:creationId xmlns:p14="http://schemas.microsoft.com/office/powerpoint/2010/main" val="4086715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grpId="0" nodeType="withEffect">
                                  <p:stCondLst>
                                    <p:cond delay="75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750"/>
                                        <p:tgtEl>
                                          <p:spTgt spid="266"/>
                                        </p:tgtEl>
                                      </p:cBhvr>
                                    </p:animEffect>
                                  </p:childTnLst>
                                </p:cTn>
                              </p:par>
                              <p:par>
                                <p:cTn id="8" presetID="42" presetClass="path" presetSubtype="0" accel="50000" decel="50000" fill="hold" grpId="1" nodeType="withEffect">
                                  <p:stCondLst>
                                    <p:cond delay="750"/>
                                  </p:stCondLst>
                                  <p:childTnLst>
                                    <p:animMotion origin="layout" path="M 4.58333E-6 -7.40741E-7 L -0.0129 0.03426 " pathEditMode="relative" rAng="0" ptsTypes="AA">
                                      <p:cBhvr>
                                        <p:cTn id="9" dur="750" spd="-100000" fill="hold"/>
                                        <p:tgtEl>
                                          <p:spTgt spid="266"/>
                                        </p:tgtEl>
                                        <p:attrNameLst>
                                          <p:attrName>ppt_x</p:attrName>
                                          <p:attrName>ppt_y</p:attrName>
                                        </p:attrNameLst>
                                      </p:cBhvr>
                                      <p:rCtr x="-651" y="1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 grpId="0" animBg="1"/>
      <p:bldP spid="266" grpId="1" animBg="1"/>
    </p:bldLst>
  </p:timing>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3236976"/>
            <a:ext cx="10972800" cy="3108960"/>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20" name="Rounded Rectangle 14">
            <a:extLst>
              <a:ext uri="{FF2B5EF4-FFF2-40B4-BE49-F238E27FC236}">
                <a16:creationId xmlns:a16="http://schemas.microsoft.com/office/drawing/2014/main" id="{D5ADD808-334A-6081-5B2B-24E900EF9C59}"/>
              </a:ext>
            </a:extLst>
          </p:cNvPr>
          <p:cNvSpPr/>
          <p:nvPr/>
        </p:nvSpPr>
        <p:spPr>
          <a:xfrm>
            <a:off x="976369" y="343504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4" y="4149534"/>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7916" r="-7916"/>
          <a:stretch/>
        </p:blipFill>
        <p:spPr>
          <a:xfrm>
            <a:off x="1416525" y="3623646"/>
            <a:ext cx="472385" cy="407820"/>
          </a:xfrm>
          <a:prstGeom prst="rect">
            <a:avLst/>
          </a:prstGeom>
          <a:effectLst/>
        </p:spPr>
      </p:pic>
      <p:sp>
        <p:nvSpPr>
          <p:cNvPr id="24" name="Rounded Rectangle 23">
            <a:extLst>
              <a:ext uri="{FF2B5EF4-FFF2-40B4-BE49-F238E27FC236}">
                <a16:creationId xmlns:a16="http://schemas.microsoft.com/office/drawing/2014/main" id="{7B18ED2F-50DD-AF56-5EDA-1578B3F697E2}"/>
              </a:ext>
            </a:extLst>
          </p:cNvPr>
          <p:cNvSpPr/>
          <p:nvPr/>
        </p:nvSpPr>
        <p:spPr>
          <a:xfrm>
            <a:off x="2456978" y="343504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8" y="4157953"/>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7916" r="-7916"/>
          <a:stretch/>
        </p:blipFill>
        <p:spPr>
          <a:xfrm>
            <a:off x="2897135" y="3623647"/>
            <a:ext cx="472383" cy="407818"/>
          </a:xfrm>
          <a:prstGeom prst="rect">
            <a:avLst/>
          </a:prstGeom>
        </p:spPr>
      </p:pic>
      <p:sp>
        <p:nvSpPr>
          <p:cNvPr id="32" name="Rounded Rectangle 17">
            <a:extLst>
              <a:ext uri="{FF2B5EF4-FFF2-40B4-BE49-F238E27FC236}">
                <a16:creationId xmlns:a16="http://schemas.microsoft.com/office/drawing/2014/main" id="{F5AF8255-56FD-5C4F-C6AD-7C07BB95EAA4}"/>
              </a:ext>
            </a:extLst>
          </p:cNvPr>
          <p:cNvSpPr/>
          <p:nvPr/>
        </p:nvSpPr>
        <p:spPr>
          <a:xfrm>
            <a:off x="3937587" y="343504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19" y="4157953"/>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7916" r="-7916"/>
          <a:stretch/>
        </p:blipFill>
        <p:spPr>
          <a:xfrm>
            <a:off x="4377743" y="3623646"/>
            <a:ext cx="472385" cy="407820"/>
          </a:xfrm>
          <a:prstGeom prst="rect">
            <a:avLst/>
          </a:prstGeom>
        </p:spPr>
      </p:pic>
      <p:sp>
        <p:nvSpPr>
          <p:cNvPr id="38" name="Rounded Rectangle 16">
            <a:extLst>
              <a:ext uri="{FF2B5EF4-FFF2-40B4-BE49-F238E27FC236}">
                <a16:creationId xmlns:a16="http://schemas.microsoft.com/office/drawing/2014/main" id="{AC63C6ED-3D7A-0DB6-AC03-36A128BD892F}"/>
              </a:ext>
            </a:extLst>
          </p:cNvPr>
          <p:cNvSpPr/>
          <p:nvPr/>
        </p:nvSpPr>
        <p:spPr>
          <a:xfrm>
            <a:off x="5418196" y="343504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7" y="4157953"/>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l="-7916" r="-7916"/>
          <a:stretch/>
        </p:blipFill>
        <p:spPr>
          <a:xfrm>
            <a:off x="5844875" y="3612011"/>
            <a:ext cx="499339" cy="431090"/>
          </a:xfrm>
          <a:prstGeom prst="rect">
            <a:avLst/>
          </a:prstGeom>
        </p:spPr>
      </p:pic>
      <p:sp>
        <p:nvSpPr>
          <p:cNvPr id="12" name="Rounded Rectangle 18">
            <a:extLst>
              <a:ext uri="{FF2B5EF4-FFF2-40B4-BE49-F238E27FC236}">
                <a16:creationId xmlns:a16="http://schemas.microsoft.com/office/drawing/2014/main" id="{1E903268-4952-6848-C0B2-E926EF53F68B}"/>
              </a:ext>
            </a:extLst>
          </p:cNvPr>
          <p:cNvSpPr/>
          <p:nvPr/>
        </p:nvSpPr>
        <p:spPr>
          <a:xfrm>
            <a:off x="6898805" y="3435041"/>
            <a:ext cx="1354643" cy="1354643"/>
          </a:xfrm>
          <a:prstGeom prst="roundRect">
            <a:avLst>
              <a:gd name="adj" fmla="val 6586"/>
            </a:avLst>
          </a:prstGeom>
          <a:solidFill>
            <a:srgbClr val="091F2C"/>
          </a:solidFill>
          <a:ln w="19050"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2" y="4149534"/>
            <a:ext cx="134478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Real-Time Intelligence</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l="-7916" r="-7916"/>
          <a:stretch/>
        </p:blipFill>
        <p:spPr>
          <a:xfrm>
            <a:off x="7328118" y="3614284"/>
            <a:ext cx="494072" cy="426543"/>
          </a:xfrm>
          <a:prstGeom prst="rect">
            <a:avLst/>
          </a:prstGeom>
        </p:spPr>
      </p:pic>
      <p:sp>
        <p:nvSpPr>
          <p:cNvPr id="15" name="Rounded Rectangle 19">
            <a:extLst>
              <a:ext uri="{FF2B5EF4-FFF2-40B4-BE49-F238E27FC236}">
                <a16:creationId xmlns:a16="http://schemas.microsoft.com/office/drawing/2014/main" id="{4FEAFA18-8E27-0C50-6E29-15781A3F3C6E}"/>
              </a:ext>
            </a:extLst>
          </p:cNvPr>
          <p:cNvSpPr/>
          <p:nvPr/>
        </p:nvSpPr>
        <p:spPr>
          <a:xfrm>
            <a:off x="8380216" y="343504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0" y="4261424"/>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l="-7916" r="-7916"/>
          <a:stretch/>
        </p:blipFill>
        <p:spPr>
          <a:xfrm>
            <a:off x="8820372" y="3623646"/>
            <a:ext cx="472385" cy="407820"/>
          </a:xfrm>
          <a:prstGeom prst="rect">
            <a:avLst/>
          </a:prstGeom>
        </p:spPr>
      </p:pic>
      <p:sp>
        <p:nvSpPr>
          <p:cNvPr id="14" name="Rounded Rectangle 19">
            <a:extLst>
              <a:ext uri="{FF2B5EF4-FFF2-40B4-BE49-F238E27FC236}">
                <a16:creationId xmlns:a16="http://schemas.microsoft.com/office/drawing/2014/main" id="{968F0746-C793-28A2-F1B7-B1C50A85E7B1}"/>
              </a:ext>
            </a:extLst>
          </p:cNvPr>
          <p:cNvSpPr/>
          <p:nvPr/>
        </p:nvSpPr>
        <p:spPr>
          <a:xfrm>
            <a:off x="9860986" y="343504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2" y="4149534"/>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Industry Data Solutions</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6"/>
          <a:srcRect/>
          <a:stretch/>
        </p:blipFill>
        <p:spPr>
          <a:xfrm>
            <a:off x="10365480" y="3662441"/>
            <a:ext cx="343708" cy="343708"/>
          </a:xfrm>
          <a:prstGeom prst="rect">
            <a:avLst/>
          </a:prstGeom>
        </p:spPr>
      </p:pic>
      <p:sp>
        <p:nvSpPr>
          <p:cNvPr id="5" name="Rounded Rectangle 14">
            <a:extLst>
              <a:ext uri="{FF2B5EF4-FFF2-40B4-BE49-F238E27FC236}">
                <a16:creationId xmlns:a16="http://schemas.microsoft.com/office/drawing/2014/main" id="{FBCBF751-7776-4749-2AD0-66EE6B592204}"/>
              </a:ext>
            </a:extLst>
          </p:cNvPr>
          <p:cNvSpPr/>
          <p:nvPr/>
        </p:nvSpPr>
        <p:spPr>
          <a:xfrm>
            <a:off x="976369" y="343504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 name="Rounded Rectangle 14">
            <a:extLst>
              <a:ext uri="{FF2B5EF4-FFF2-40B4-BE49-F238E27FC236}">
                <a16:creationId xmlns:a16="http://schemas.microsoft.com/office/drawing/2014/main" id="{3EFC2851-60DE-0A0F-083C-8F0E661A3024}"/>
              </a:ext>
            </a:extLst>
          </p:cNvPr>
          <p:cNvSpPr/>
          <p:nvPr/>
        </p:nvSpPr>
        <p:spPr>
          <a:xfrm>
            <a:off x="2456978" y="343504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3" name="Rounded Rectangle 14">
            <a:extLst>
              <a:ext uri="{FF2B5EF4-FFF2-40B4-BE49-F238E27FC236}">
                <a16:creationId xmlns:a16="http://schemas.microsoft.com/office/drawing/2014/main" id="{46330B1D-0501-FFE1-2513-68D7BC29B8E2}"/>
              </a:ext>
            </a:extLst>
          </p:cNvPr>
          <p:cNvSpPr/>
          <p:nvPr/>
        </p:nvSpPr>
        <p:spPr>
          <a:xfrm>
            <a:off x="3937587" y="343504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3" name="Rounded Rectangle 14">
            <a:extLst>
              <a:ext uri="{FF2B5EF4-FFF2-40B4-BE49-F238E27FC236}">
                <a16:creationId xmlns:a16="http://schemas.microsoft.com/office/drawing/2014/main" id="{35447FE9-AA73-5B9F-08F0-3FF11C977FE6}"/>
              </a:ext>
            </a:extLst>
          </p:cNvPr>
          <p:cNvSpPr/>
          <p:nvPr/>
        </p:nvSpPr>
        <p:spPr>
          <a:xfrm>
            <a:off x="5418196" y="343504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8" name="Rounded Rectangle 14">
            <a:extLst>
              <a:ext uri="{FF2B5EF4-FFF2-40B4-BE49-F238E27FC236}">
                <a16:creationId xmlns:a16="http://schemas.microsoft.com/office/drawing/2014/main" id="{E46BA82B-9B34-AA76-0610-2CD4B8B572E0}"/>
              </a:ext>
            </a:extLst>
          </p:cNvPr>
          <p:cNvSpPr/>
          <p:nvPr/>
        </p:nvSpPr>
        <p:spPr>
          <a:xfrm>
            <a:off x="8380216" y="343504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7" name="Rounded Rectangle 14">
            <a:extLst>
              <a:ext uri="{FF2B5EF4-FFF2-40B4-BE49-F238E27FC236}">
                <a16:creationId xmlns:a16="http://schemas.microsoft.com/office/drawing/2014/main" id="{0B0AEAD5-F165-C14E-E97B-FEE14A73849F}"/>
              </a:ext>
            </a:extLst>
          </p:cNvPr>
          <p:cNvSpPr/>
          <p:nvPr/>
        </p:nvSpPr>
        <p:spPr>
          <a:xfrm>
            <a:off x="9860986" y="343504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grpSp>
        <p:nvGrpSpPr>
          <p:cNvPr id="2" name="Group 1">
            <a:extLst>
              <a:ext uri="{FF2B5EF4-FFF2-40B4-BE49-F238E27FC236}">
                <a16:creationId xmlns:a16="http://schemas.microsoft.com/office/drawing/2014/main" id="{3B52C3FC-6C40-DB29-500D-CBBB9532F331}"/>
              </a:ext>
            </a:extLst>
          </p:cNvPr>
          <p:cNvGrpSpPr/>
          <p:nvPr/>
        </p:nvGrpSpPr>
        <p:grpSpPr>
          <a:xfrm>
            <a:off x="974611" y="4960791"/>
            <a:ext cx="10237313" cy="1131899"/>
            <a:chOff x="974611" y="4647221"/>
            <a:chExt cx="10237313" cy="1131899"/>
          </a:xfrm>
        </p:grpSpPr>
        <p:grpSp>
          <p:nvGrpSpPr>
            <p:cNvPr id="4" name="Group 3">
              <a:extLst>
                <a:ext uri="{FF2B5EF4-FFF2-40B4-BE49-F238E27FC236}">
                  <a16:creationId xmlns:a16="http://schemas.microsoft.com/office/drawing/2014/main" id="{C2F052D5-EE91-BAEE-00B2-5C7BD3D441B3}"/>
                </a:ext>
              </a:extLst>
            </p:cNvPr>
            <p:cNvGrpSpPr/>
            <p:nvPr/>
          </p:nvGrpSpPr>
          <p:grpSpPr>
            <a:xfrm>
              <a:off x="974611" y="4647221"/>
              <a:ext cx="10237313" cy="534170"/>
              <a:chOff x="974611" y="4647221"/>
              <a:chExt cx="10237313" cy="534170"/>
            </a:xfrm>
          </p:grpSpPr>
          <p:sp>
            <p:nvSpPr>
              <p:cNvPr id="16" name="Rounded Rectangle 48">
                <a:extLst>
                  <a:ext uri="{FF2B5EF4-FFF2-40B4-BE49-F238E27FC236}">
                    <a16:creationId xmlns:a16="http://schemas.microsoft.com/office/drawing/2014/main" id="{887612A5-1A0A-B0DB-AA3E-A8993E610D5A}"/>
                  </a:ext>
                </a:extLst>
              </p:cNvPr>
              <p:cNvSpPr/>
              <p:nvPr/>
            </p:nvSpPr>
            <p:spPr>
              <a:xfrm>
                <a:off x="974611" y="4647221"/>
                <a:ext cx="10237313" cy="534170"/>
              </a:xfrm>
              <a:prstGeom prst="roundRect">
                <a:avLst>
                  <a:gd name="adj" fmla="val 10405"/>
                </a:avLst>
              </a:prstGeom>
              <a:solidFill>
                <a:srgbClr val="3A4953"/>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43" name="Picture 42">
                <a:extLst>
                  <a:ext uri="{FF2B5EF4-FFF2-40B4-BE49-F238E27FC236}">
                    <a16:creationId xmlns:a16="http://schemas.microsoft.com/office/drawing/2014/main" id="{DE975432-EF8B-14D2-834A-F063B12EEF64}"/>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t="6749" b="6749"/>
              <a:stretch/>
            </p:blipFill>
            <p:spPr>
              <a:xfrm>
                <a:off x="5252471" y="4751378"/>
                <a:ext cx="401025" cy="346891"/>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931766" y="4773693"/>
                <a:ext cx="1566134"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Real-Time Hub</a:t>
                </a:r>
              </a:p>
            </p:txBody>
          </p:sp>
        </p:grpSp>
        <p:sp>
          <p:nvSpPr>
            <p:cNvPr id="50" name="Rounded Rectangle 48">
              <a:extLst>
                <a:ext uri="{FF2B5EF4-FFF2-40B4-BE49-F238E27FC236}">
                  <a16:creationId xmlns:a16="http://schemas.microsoft.com/office/drawing/2014/main" id="{8F808765-D0E5-87EA-8CFE-61220BE1076A}"/>
                </a:ext>
              </a:extLst>
            </p:cNvPr>
            <p:cNvSpPr/>
            <p:nvPr/>
          </p:nvSpPr>
          <p:spPr>
            <a:xfrm>
              <a:off x="974611" y="5244950"/>
              <a:ext cx="10237313" cy="534170"/>
            </a:xfrm>
            <a:prstGeom prst="roundRect">
              <a:avLst>
                <a:gd name="adj" fmla="val 10405"/>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51" name="Picture 50" descr="Logo, company name&#10;&#10;Description automatically generated">
              <a:extLst>
                <a:ext uri="{FF2B5EF4-FFF2-40B4-BE49-F238E27FC236}">
                  <a16:creationId xmlns:a16="http://schemas.microsoft.com/office/drawing/2014/main" id="{D84660BD-6C7F-32E1-3AC8-5BA37E5E6C85}"/>
                </a:ext>
              </a:extLst>
            </p:cNvPr>
            <p:cNvPicPr>
              <a:picLocks noChangeAspect="1"/>
            </p:cNvPicPr>
            <p:nvPr/>
          </p:nvPicPr>
          <p:blipFill rotWithShape="1">
            <a:blip r:embed="rId19" cstate="print">
              <a:extLst>
                <a:ext uri="{28A0092B-C50C-407E-A947-70E740481C1C}">
                  <a14:useLocalDpi xmlns:a14="http://schemas.microsoft.com/office/drawing/2010/main"/>
                </a:ext>
              </a:extLst>
            </a:blip>
            <a:srcRect l="-7916" r="-7916"/>
            <a:stretch/>
          </p:blipFill>
          <p:spPr>
            <a:xfrm>
              <a:off x="5252471" y="5349107"/>
              <a:ext cx="401025" cy="346891"/>
            </a:xfrm>
            <a:prstGeom prst="rect">
              <a:avLst/>
            </a:prstGeom>
            <a:noFill/>
            <a:ln>
              <a:noFill/>
            </a:ln>
            <a:effectLst/>
          </p:spPr>
        </p:pic>
        <p:sp>
          <p:nvSpPr>
            <p:cNvPr id="52" name="Rounded Rectangle 45">
              <a:extLst>
                <a:ext uri="{FF2B5EF4-FFF2-40B4-BE49-F238E27FC236}">
                  <a16:creationId xmlns:a16="http://schemas.microsoft.com/office/drawing/2014/main" id="{5458B9D6-08E4-6B6C-980B-9B1E9FFA0511}"/>
                </a:ext>
              </a:extLst>
            </p:cNvPr>
            <p:cNvSpPr/>
            <p:nvPr/>
          </p:nvSpPr>
          <p:spPr>
            <a:xfrm>
              <a:off x="5931766" y="5371422"/>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sp>
        <p:nvSpPr>
          <p:cNvPr id="29" name="Rounded Rectangle 93">
            <a:extLst>
              <a:ext uri="{FF2B5EF4-FFF2-40B4-BE49-F238E27FC236}">
                <a16:creationId xmlns:a16="http://schemas.microsoft.com/office/drawing/2014/main" id="{EEE4B4AC-BC13-FD36-C5D2-9BEA158155B4}"/>
              </a:ext>
            </a:extLst>
          </p:cNvPr>
          <p:cNvSpPr/>
          <p:nvPr/>
        </p:nvSpPr>
        <p:spPr>
          <a:xfrm>
            <a:off x="7105666" y="2020106"/>
            <a:ext cx="928023" cy="932264"/>
          </a:xfrm>
          <a:prstGeom prst="roundRect">
            <a:avLst>
              <a:gd name="adj" fmla="val 6586"/>
            </a:avLst>
          </a:prstGeom>
          <a:solidFill>
            <a:srgbClr val="091F2C"/>
          </a:solidFill>
          <a:ln w="19050"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Real-Time Triggers</a:t>
            </a:r>
          </a:p>
        </p:txBody>
      </p:sp>
      <p:sp>
        <p:nvSpPr>
          <p:cNvPr id="34" name="Rounded Rectangle 94">
            <a:extLst>
              <a:ext uri="{FF2B5EF4-FFF2-40B4-BE49-F238E27FC236}">
                <a16:creationId xmlns:a16="http://schemas.microsoft.com/office/drawing/2014/main" id="{3940771A-6D9A-331B-9195-9E726EB35330}"/>
              </a:ext>
            </a:extLst>
          </p:cNvPr>
          <p:cNvSpPr/>
          <p:nvPr/>
        </p:nvSpPr>
        <p:spPr>
          <a:xfrm>
            <a:off x="4993613" y="2020106"/>
            <a:ext cx="928023" cy="932264"/>
          </a:xfrm>
          <a:prstGeom prst="roundRect">
            <a:avLst>
              <a:gd name="adj" fmla="val 6586"/>
            </a:avLst>
          </a:prstGeom>
          <a:solidFill>
            <a:srgbClr val="091F2C"/>
          </a:solidFill>
          <a:ln w="19050"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Real-Time Analytics</a:t>
            </a:r>
          </a:p>
        </p:txBody>
      </p:sp>
      <p:sp>
        <p:nvSpPr>
          <p:cNvPr id="49" name="Rounded Rectangle 95">
            <a:extLst>
              <a:ext uri="{FF2B5EF4-FFF2-40B4-BE49-F238E27FC236}">
                <a16:creationId xmlns:a16="http://schemas.microsoft.com/office/drawing/2014/main" id="{2B035C5B-B687-5B29-4D7C-EF9E0245C0FC}"/>
              </a:ext>
            </a:extLst>
          </p:cNvPr>
          <p:cNvSpPr/>
          <p:nvPr/>
        </p:nvSpPr>
        <p:spPr>
          <a:xfrm>
            <a:off x="6049640" y="2020106"/>
            <a:ext cx="928023" cy="932264"/>
          </a:xfrm>
          <a:prstGeom prst="roundRect">
            <a:avLst>
              <a:gd name="adj" fmla="val 6586"/>
            </a:avLst>
          </a:prstGeom>
          <a:solidFill>
            <a:srgbClr val="091F2C"/>
          </a:solidFill>
          <a:ln w="19050"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Real-Time Dashboards</a:t>
            </a:r>
          </a:p>
        </p:txBody>
      </p:sp>
      <p:sp>
        <p:nvSpPr>
          <p:cNvPr id="53" name="Rounded Rectangle 96">
            <a:extLst>
              <a:ext uri="{FF2B5EF4-FFF2-40B4-BE49-F238E27FC236}">
                <a16:creationId xmlns:a16="http://schemas.microsoft.com/office/drawing/2014/main" id="{8FE6AD7B-A6D0-CEEB-DBFB-546CF6EEFB99}"/>
              </a:ext>
            </a:extLst>
          </p:cNvPr>
          <p:cNvSpPr/>
          <p:nvPr/>
        </p:nvSpPr>
        <p:spPr>
          <a:xfrm>
            <a:off x="9217719" y="2020106"/>
            <a:ext cx="928023" cy="932264"/>
          </a:xfrm>
          <a:prstGeom prst="roundRect">
            <a:avLst>
              <a:gd name="adj" fmla="val 6586"/>
            </a:avLst>
          </a:prstGeom>
          <a:solidFill>
            <a:srgbClr val="091F2C"/>
          </a:solidFill>
          <a:ln w="19050"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Real-Time</a:t>
            </a:r>
            <a:br>
              <a:rPr kumimoji="0" lang="en-US" sz="800" b="0" i="0" u="none" strike="noStrike" kern="0" cap="none" spc="0" normalizeH="0" baseline="0" noProof="0">
                <a:ln>
                  <a:noFill/>
                </a:ln>
                <a:solidFill>
                  <a:srgbClr val="FFFFFF"/>
                </a:solidFill>
                <a:effectLst/>
                <a:uLnTx/>
                <a:uFillTx/>
                <a:latin typeface="Segoe UI Semibold"/>
                <a:ea typeface="+mn-ea"/>
                <a:cs typeface="+mn-cs"/>
              </a:rPr>
            </a:br>
            <a:r>
              <a:rPr kumimoji="0" lang="en-US" sz="800" b="0" i="0" u="none" strike="noStrike" kern="0" cap="none" spc="0" normalizeH="0" baseline="0" noProof="0">
                <a:ln>
                  <a:noFill/>
                </a:ln>
                <a:solidFill>
                  <a:srgbClr val="FFFFFF"/>
                </a:solidFill>
                <a:effectLst/>
                <a:uLnTx/>
                <a:uFillTx/>
                <a:latin typeface="Segoe UI Semibold"/>
                <a:ea typeface="+mn-ea"/>
                <a:cs typeface="+mn-cs"/>
              </a:rPr>
              <a:t>Applications</a:t>
            </a:r>
          </a:p>
        </p:txBody>
      </p:sp>
      <p:sp>
        <p:nvSpPr>
          <p:cNvPr id="54" name="Rounded Rectangle 97">
            <a:extLst>
              <a:ext uri="{FF2B5EF4-FFF2-40B4-BE49-F238E27FC236}">
                <a16:creationId xmlns:a16="http://schemas.microsoft.com/office/drawing/2014/main" id="{D835D1F4-D43C-62F4-06AF-A74087CD3211}"/>
              </a:ext>
            </a:extLst>
          </p:cNvPr>
          <p:cNvSpPr/>
          <p:nvPr/>
        </p:nvSpPr>
        <p:spPr>
          <a:xfrm>
            <a:off x="8161693" y="2020106"/>
            <a:ext cx="928023" cy="932264"/>
          </a:xfrm>
          <a:prstGeom prst="roundRect">
            <a:avLst>
              <a:gd name="adj" fmla="val 6586"/>
            </a:avLst>
          </a:prstGeom>
          <a:solidFill>
            <a:srgbClr val="091F2C"/>
          </a:solidFill>
          <a:ln w="19050"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Real-Time</a:t>
            </a:r>
            <a:br>
              <a:rPr kumimoji="0" lang="en-US" sz="800" b="0" i="0" u="none" strike="noStrike" kern="0" cap="none" spc="0" normalizeH="0" baseline="0" noProof="0">
                <a:ln>
                  <a:noFill/>
                </a:ln>
                <a:solidFill>
                  <a:srgbClr val="FFFFFF"/>
                </a:solidFill>
                <a:effectLst/>
                <a:uLnTx/>
                <a:uFillTx/>
                <a:latin typeface="Segoe UI Semibold"/>
                <a:ea typeface="+mn-ea"/>
                <a:cs typeface="+mn-cs"/>
              </a:rPr>
            </a:br>
            <a:r>
              <a:rPr kumimoji="0" lang="en-US" sz="800" b="0" i="0" u="none" strike="noStrike" kern="0" cap="none" spc="0" normalizeH="0" baseline="0" noProof="0">
                <a:ln>
                  <a:noFill/>
                </a:ln>
                <a:solidFill>
                  <a:srgbClr val="FFFFFF"/>
                </a:solidFill>
                <a:effectLst/>
                <a:uLnTx/>
                <a:uFillTx/>
                <a:latin typeface="Segoe UI Semibold"/>
                <a:ea typeface="+mn-ea"/>
                <a:cs typeface="+mn-cs"/>
              </a:rPr>
              <a:t>AI</a:t>
            </a:r>
          </a:p>
        </p:txBody>
      </p:sp>
      <p:sp>
        <p:nvSpPr>
          <p:cNvPr id="55" name="Rounded Rectangle 98">
            <a:extLst>
              <a:ext uri="{FF2B5EF4-FFF2-40B4-BE49-F238E27FC236}">
                <a16:creationId xmlns:a16="http://schemas.microsoft.com/office/drawing/2014/main" id="{D17409F0-F5A3-40DB-7946-3F4340F6BBEB}"/>
              </a:ext>
            </a:extLst>
          </p:cNvPr>
          <p:cNvSpPr/>
          <p:nvPr/>
        </p:nvSpPr>
        <p:spPr>
          <a:xfrm>
            <a:off x="3937587" y="2020106"/>
            <a:ext cx="928023" cy="932264"/>
          </a:xfrm>
          <a:prstGeom prst="roundRect">
            <a:avLst>
              <a:gd name="adj" fmla="val 6586"/>
            </a:avLst>
          </a:prstGeom>
          <a:solidFill>
            <a:srgbClr val="091F2C"/>
          </a:solidFill>
          <a:ln w="19050"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Event</a:t>
            </a:r>
            <a:br>
              <a:rPr kumimoji="0" lang="en-US" sz="800" b="0" i="0" u="none" strike="noStrike" kern="0" cap="none" spc="0" normalizeH="0" baseline="0" noProof="0">
                <a:ln>
                  <a:noFill/>
                </a:ln>
                <a:solidFill>
                  <a:srgbClr val="FFFFFF"/>
                </a:solidFill>
                <a:effectLst/>
                <a:uLnTx/>
                <a:uFillTx/>
                <a:latin typeface="Segoe UI Semibold"/>
                <a:ea typeface="+mn-ea"/>
                <a:cs typeface="+mn-cs"/>
              </a:rPr>
            </a:br>
            <a:r>
              <a:rPr kumimoji="0" lang="en-US" sz="800" b="0" i="0" u="none" strike="noStrike" kern="0" cap="none" spc="0" normalizeH="0" baseline="0" noProof="0">
                <a:ln>
                  <a:noFill/>
                </a:ln>
                <a:solidFill>
                  <a:srgbClr val="FFFFFF"/>
                </a:solidFill>
                <a:effectLst/>
                <a:uLnTx/>
                <a:uFillTx/>
                <a:latin typeface="Segoe UI Semibold"/>
                <a:ea typeface="+mn-ea"/>
                <a:cs typeface="+mn-cs"/>
              </a:rPr>
              <a:t>Ingestion</a:t>
            </a:r>
          </a:p>
        </p:txBody>
      </p:sp>
      <p:sp>
        <p:nvSpPr>
          <p:cNvPr id="56" name="Rounded Rectangle 99">
            <a:extLst>
              <a:ext uri="{FF2B5EF4-FFF2-40B4-BE49-F238E27FC236}">
                <a16:creationId xmlns:a16="http://schemas.microsoft.com/office/drawing/2014/main" id="{0AF8FDEB-F94E-4660-5255-D0D98F1A473F}"/>
              </a:ext>
            </a:extLst>
          </p:cNvPr>
          <p:cNvSpPr/>
          <p:nvPr/>
        </p:nvSpPr>
        <p:spPr>
          <a:xfrm>
            <a:off x="10273746" y="2020106"/>
            <a:ext cx="928023" cy="932264"/>
          </a:xfrm>
          <a:prstGeom prst="roundRect">
            <a:avLst>
              <a:gd name="adj" fmla="val 6586"/>
            </a:avLst>
          </a:prstGeom>
          <a:solidFill>
            <a:srgbClr val="091F2C"/>
          </a:solidFill>
          <a:ln w="19050"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mn-cs"/>
              </a:rPr>
              <a:t>Event-Driven Actions</a:t>
            </a:r>
          </a:p>
        </p:txBody>
      </p:sp>
      <p:pic>
        <p:nvPicPr>
          <p:cNvPr id="57" name="Picture 56" descr="A magnifying glass with a graph&#10;&#10;Description automatically generated">
            <a:extLst>
              <a:ext uri="{FF2B5EF4-FFF2-40B4-BE49-F238E27FC236}">
                <a16:creationId xmlns:a16="http://schemas.microsoft.com/office/drawing/2014/main" id="{94E4107A-C8A9-75D2-2BB5-EF921DA2C51C}"/>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265620" y="2116547"/>
            <a:ext cx="384010" cy="385764"/>
          </a:xfrm>
          <a:prstGeom prst="rect">
            <a:avLst/>
          </a:prstGeom>
          <a:effectLst>
            <a:outerShdw blurRad="50800" dist="38100" dir="2700000" algn="tl" rotWithShape="0">
              <a:prstClr val="black">
                <a:alpha val="40000"/>
              </a:prstClr>
            </a:outerShdw>
          </a:effectLst>
        </p:spPr>
      </p:pic>
      <p:pic>
        <p:nvPicPr>
          <p:cNvPr id="58" name="Picture 57" descr="A graph with a line and a graph&#10;&#10;Description automatically generated">
            <a:extLst>
              <a:ext uri="{FF2B5EF4-FFF2-40B4-BE49-F238E27FC236}">
                <a16:creationId xmlns:a16="http://schemas.microsoft.com/office/drawing/2014/main" id="{57333995-6279-3EA9-5505-DEF985BB6E7E}"/>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321647" y="2116547"/>
            <a:ext cx="384010" cy="385764"/>
          </a:xfrm>
          <a:prstGeom prst="rect">
            <a:avLst/>
          </a:prstGeom>
          <a:effectLst>
            <a:outerShdw blurRad="50800" dist="38100" dir="2700000" algn="tl" rotWithShape="0">
              <a:prstClr val="black">
                <a:alpha val="40000"/>
              </a:prstClr>
            </a:outerShdw>
          </a:effectLst>
        </p:spPr>
      </p:pic>
      <p:pic>
        <p:nvPicPr>
          <p:cNvPr id="59" name="Picture 58" descr="A yellow lightning bolt with orange rays&#10;&#10;Description automatically generated">
            <a:extLst>
              <a:ext uri="{FF2B5EF4-FFF2-40B4-BE49-F238E27FC236}">
                <a16:creationId xmlns:a16="http://schemas.microsoft.com/office/drawing/2014/main" id="{AD1BEFDE-F679-A993-9E90-6D01BCBC89C6}"/>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7377673" y="2116547"/>
            <a:ext cx="384010" cy="385764"/>
          </a:xfrm>
          <a:prstGeom prst="rect">
            <a:avLst/>
          </a:prstGeom>
          <a:effectLst>
            <a:outerShdw blurRad="50800" dist="38100" dir="2700000" algn="tl" rotWithShape="0">
              <a:prstClr val="black">
                <a:alpha val="40000"/>
              </a:prstClr>
            </a:outerShdw>
          </a:effectLst>
        </p:spPr>
      </p:pic>
      <p:pic>
        <p:nvPicPr>
          <p:cNvPr id="60" name="Picture 59">
            <a:extLst>
              <a:ext uri="{FF2B5EF4-FFF2-40B4-BE49-F238E27FC236}">
                <a16:creationId xmlns:a16="http://schemas.microsoft.com/office/drawing/2014/main" id="{E1CBF790-2B1E-4E6E-11AA-437333F2776A}"/>
              </a:ext>
            </a:extLst>
          </p:cNvPr>
          <p:cNvPicPr>
            <a:picLocks noChangeAspect="1"/>
          </p:cNvPicPr>
          <p:nvPr/>
        </p:nvPicPr>
        <p:blipFill>
          <a:blip r:embed="rId23" cstate="print">
            <a:extLst>
              <a:ext uri="{28A0092B-C50C-407E-A947-70E740481C1C}">
                <a14:useLocalDpi xmlns:a14="http://schemas.microsoft.com/office/drawing/2010/main"/>
              </a:ext>
            </a:extLst>
          </a:blip>
          <a:srcRect/>
          <a:stretch/>
        </p:blipFill>
        <p:spPr>
          <a:xfrm>
            <a:off x="9489726" y="2116547"/>
            <a:ext cx="384010" cy="385764"/>
          </a:xfrm>
          <a:prstGeom prst="rect">
            <a:avLst/>
          </a:prstGeom>
          <a:effectLst>
            <a:outerShdw blurRad="50800" dist="38100" dir="2700000" algn="tl" rotWithShape="0">
              <a:prstClr val="black">
                <a:alpha val="40000"/>
              </a:prstClr>
            </a:outerShdw>
          </a:effectLst>
        </p:spPr>
      </p:pic>
      <p:pic>
        <p:nvPicPr>
          <p:cNvPr id="61" name="Picture 60" descr="A logo of a wireless device&#10;&#10;Description automatically generated">
            <a:extLst>
              <a:ext uri="{FF2B5EF4-FFF2-40B4-BE49-F238E27FC236}">
                <a16:creationId xmlns:a16="http://schemas.microsoft.com/office/drawing/2014/main" id="{726D05D7-297C-AAD4-C567-04B7F9E4B32B}"/>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0545753" y="2116547"/>
            <a:ext cx="384010" cy="385764"/>
          </a:xfrm>
          <a:prstGeom prst="rect">
            <a:avLst/>
          </a:prstGeom>
          <a:effectLst>
            <a:outerShdw blurRad="50800" dist="38100" dir="2700000" algn="tl" rotWithShape="0">
              <a:prstClr val="black">
                <a:alpha val="40000"/>
              </a:prstClr>
            </a:outerShdw>
          </a:effectLst>
        </p:spPr>
      </p:pic>
      <p:pic>
        <p:nvPicPr>
          <p:cNvPr id="62" name="Picture 61" descr="A close up of a button&#10;&#10;Description automatically generated">
            <a:extLst>
              <a:ext uri="{FF2B5EF4-FFF2-40B4-BE49-F238E27FC236}">
                <a16:creationId xmlns:a16="http://schemas.microsoft.com/office/drawing/2014/main" id="{53DEEF9F-FD26-9A78-1E31-37290A2B2A97}"/>
              </a:ext>
            </a:extLst>
          </p:cNvPr>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flipH="1">
            <a:off x="4209594" y="2116547"/>
            <a:ext cx="384010" cy="385764"/>
          </a:xfrm>
          <a:prstGeom prst="rect">
            <a:avLst/>
          </a:prstGeom>
          <a:effectLst>
            <a:outerShdw blurRad="50800" dist="38100" dir="2700000" algn="tl" rotWithShape="0">
              <a:prstClr val="black">
                <a:alpha val="40000"/>
              </a:prstClr>
            </a:outerShdw>
          </a:effectLst>
        </p:spPr>
      </p:pic>
      <p:pic>
        <p:nvPicPr>
          <p:cNvPr id="63" name="Picture 62" descr="A yellow light bulb with dots&#10;&#10;Description automatically generated">
            <a:extLst>
              <a:ext uri="{FF2B5EF4-FFF2-40B4-BE49-F238E27FC236}">
                <a16:creationId xmlns:a16="http://schemas.microsoft.com/office/drawing/2014/main" id="{666F16BE-B744-E7BA-E53F-8B6E6FE67C26}"/>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8433700" y="2116547"/>
            <a:ext cx="384010" cy="385764"/>
          </a:xfrm>
          <a:prstGeom prst="rect">
            <a:avLst/>
          </a:prstGeom>
          <a:effectLst>
            <a:outerShdw blurRad="50800" dist="38100" dir="2700000" algn="tl" rotWithShape="0">
              <a:prstClr val="black">
                <a:alpha val="40000"/>
              </a:prstClr>
            </a:outerShdw>
          </a:effectLst>
        </p:spPr>
      </p:pic>
      <p:sp>
        <p:nvSpPr>
          <p:cNvPr id="64" name="Left Brace 63">
            <a:extLst>
              <a:ext uri="{FF2B5EF4-FFF2-40B4-BE49-F238E27FC236}">
                <a16:creationId xmlns:a16="http://schemas.microsoft.com/office/drawing/2014/main" id="{E3A445B9-32F9-A038-381A-65F40FD5406F}"/>
              </a:ext>
            </a:extLst>
          </p:cNvPr>
          <p:cNvSpPr/>
          <p:nvPr/>
        </p:nvSpPr>
        <p:spPr>
          <a:xfrm rot="16200000">
            <a:off x="7388352" y="-621544"/>
            <a:ext cx="365760" cy="7443216"/>
          </a:xfrm>
          <a:prstGeom prst="leftBrace">
            <a:avLst>
              <a:gd name="adj1" fmla="val 8333"/>
              <a:gd name="adj2" fmla="val 50122"/>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E8447F08-B201-146D-A4A2-2F3019A98C0C}"/>
              </a:ext>
            </a:extLst>
          </p:cNvPr>
          <p:cNvGrpSpPr/>
          <p:nvPr/>
        </p:nvGrpSpPr>
        <p:grpSpPr>
          <a:xfrm>
            <a:off x="1315956" y="614793"/>
            <a:ext cx="9560088" cy="691919"/>
            <a:chOff x="2326748" y="614793"/>
            <a:chExt cx="9560088" cy="691919"/>
          </a:xfrm>
        </p:grpSpPr>
        <p:pic>
          <p:nvPicPr>
            <p:cNvPr id="26" name="Graphic 25">
              <a:extLst>
                <a:ext uri="{FF2B5EF4-FFF2-40B4-BE49-F238E27FC236}">
                  <a16:creationId xmlns:a16="http://schemas.microsoft.com/office/drawing/2014/main" id="{D135F17D-E53A-1A59-CBDD-221AD97A60CB}"/>
                </a:ext>
              </a:extLst>
            </p:cNvPr>
            <p:cNvPicPr>
              <a:picLocks noChangeAspect="1"/>
            </p:cNvPicPr>
            <p:nvPr/>
          </p:nvPicPr>
          <p:blipFill>
            <a:blip r:embed="rId27" cstate="print">
              <a:extLst>
                <a:ext uri="{28A0092B-C50C-407E-A947-70E740481C1C}">
                  <a14:useLocalDpi xmlns:a14="http://schemas.microsoft.com/office/drawing/2010/main"/>
                </a:ext>
                <a:ext uri="{96DAC541-7B7A-43D3-8B79-37D633B846F1}">
                  <asvg:svgBlip xmlns:asvg="http://schemas.microsoft.com/office/drawing/2016/SVG/main" r:embed="rId28"/>
                </a:ext>
              </a:extLst>
            </a:blip>
            <a:srcRect t="6834" b="6834"/>
            <a:stretch/>
          </p:blipFill>
          <p:spPr>
            <a:xfrm>
              <a:off x="2326748" y="614793"/>
              <a:ext cx="801461" cy="691919"/>
            </a:xfrm>
            <a:prstGeom prst="rect">
              <a:avLst/>
            </a:prstGeom>
            <a:effectLst/>
          </p:spPr>
        </p:pic>
        <p:sp>
          <p:nvSpPr>
            <p:cNvPr id="30" name="Title 3">
              <a:extLst>
                <a:ext uri="{FF2B5EF4-FFF2-40B4-BE49-F238E27FC236}">
                  <a16:creationId xmlns:a16="http://schemas.microsoft.com/office/drawing/2014/main" id="{17A47FDD-DA38-3E71-7F51-43A1CB080371}"/>
                </a:ext>
              </a:extLst>
            </p:cNvPr>
            <p:cNvSpPr txBox="1">
              <a:spLocks/>
            </p:cNvSpPr>
            <p:nvPr/>
          </p:nvSpPr>
          <p:spPr>
            <a:xfrm>
              <a:off x="3272727" y="673243"/>
              <a:ext cx="8614109"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Real-Time Intelligence </a:t>
              </a:r>
              <a:r>
                <a:rPr kumimoji="0" lang="en-US" sz="36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in Microsoft Fabric</a:t>
              </a:r>
              <a:endParaRPr kumimoji="0" lang="en-US" sz="3600" b="0" i="0" u="none" strike="noStrike" kern="1200" cap="none" spc="-50" normalizeH="0" baseline="0" noProof="0">
                <a:ln w="3175">
                  <a:noFill/>
                </a:ln>
                <a:solidFill>
                  <a:srgbClr val="007964"/>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1595702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1000"/>
                                        <p:tgtEl>
                                          <p:spTgt spid="49"/>
                                        </p:tgtEl>
                                      </p:cBhvr>
                                    </p:animEffect>
                                    <p:anim calcmode="lin" valueType="num">
                                      <p:cBhvr>
                                        <p:cTn id="18" dur="1000" fill="hold"/>
                                        <p:tgtEl>
                                          <p:spTgt spid="49"/>
                                        </p:tgtEl>
                                        <p:attrNameLst>
                                          <p:attrName>ppt_x</p:attrName>
                                        </p:attrNameLst>
                                      </p:cBhvr>
                                      <p:tavLst>
                                        <p:tav tm="0">
                                          <p:val>
                                            <p:strVal val="#ppt_x"/>
                                          </p:val>
                                        </p:tav>
                                        <p:tav tm="100000">
                                          <p:val>
                                            <p:strVal val="#ppt_x"/>
                                          </p:val>
                                        </p:tav>
                                      </p:tavLst>
                                    </p:anim>
                                    <p:anim calcmode="lin" valueType="num">
                                      <p:cBhvr>
                                        <p:cTn id="19" dur="1000" fill="hold"/>
                                        <p:tgtEl>
                                          <p:spTgt spid="4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1000"/>
                                        <p:tgtEl>
                                          <p:spTgt spid="53"/>
                                        </p:tgtEl>
                                      </p:cBhvr>
                                    </p:animEffect>
                                    <p:anim calcmode="lin" valueType="num">
                                      <p:cBhvr>
                                        <p:cTn id="23" dur="1000" fill="hold"/>
                                        <p:tgtEl>
                                          <p:spTgt spid="53"/>
                                        </p:tgtEl>
                                        <p:attrNameLst>
                                          <p:attrName>ppt_x</p:attrName>
                                        </p:attrNameLst>
                                      </p:cBhvr>
                                      <p:tavLst>
                                        <p:tav tm="0">
                                          <p:val>
                                            <p:strVal val="#ppt_x"/>
                                          </p:val>
                                        </p:tav>
                                        <p:tav tm="100000">
                                          <p:val>
                                            <p:strVal val="#ppt_x"/>
                                          </p:val>
                                        </p:tav>
                                      </p:tavLst>
                                    </p:anim>
                                    <p:anim calcmode="lin" valueType="num">
                                      <p:cBhvr>
                                        <p:cTn id="24" dur="1000" fill="hold"/>
                                        <p:tgtEl>
                                          <p:spTgt spid="5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1000"/>
                                        <p:tgtEl>
                                          <p:spTgt spid="54"/>
                                        </p:tgtEl>
                                      </p:cBhvr>
                                    </p:animEffect>
                                    <p:anim calcmode="lin" valueType="num">
                                      <p:cBhvr>
                                        <p:cTn id="28" dur="1000" fill="hold"/>
                                        <p:tgtEl>
                                          <p:spTgt spid="54"/>
                                        </p:tgtEl>
                                        <p:attrNameLst>
                                          <p:attrName>ppt_x</p:attrName>
                                        </p:attrNameLst>
                                      </p:cBhvr>
                                      <p:tavLst>
                                        <p:tav tm="0">
                                          <p:val>
                                            <p:strVal val="#ppt_x"/>
                                          </p:val>
                                        </p:tav>
                                        <p:tav tm="100000">
                                          <p:val>
                                            <p:strVal val="#ppt_x"/>
                                          </p:val>
                                        </p:tav>
                                      </p:tavLst>
                                    </p:anim>
                                    <p:anim calcmode="lin" valueType="num">
                                      <p:cBhvr>
                                        <p:cTn id="29" dur="1000" fill="hold"/>
                                        <p:tgtEl>
                                          <p:spTgt spid="5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1000"/>
                                        <p:tgtEl>
                                          <p:spTgt spid="55"/>
                                        </p:tgtEl>
                                      </p:cBhvr>
                                    </p:animEffect>
                                    <p:anim calcmode="lin" valueType="num">
                                      <p:cBhvr>
                                        <p:cTn id="33" dur="1000" fill="hold"/>
                                        <p:tgtEl>
                                          <p:spTgt spid="55"/>
                                        </p:tgtEl>
                                        <p:attrNameLst>
                                          <p:attrName>ppt_x</p:attrName>
                                        </p:attrNameLst>
                                      </p:cBhvr>
                                      <p:tavLst>
                                        <p:tav tm="0">
                                          <p:val>
                                            <p:strVal val="#ppt_x"/>
                                          </p:val>
                                        </p:tav>
                                        <p:tav tm="100000">
                                          <p:val>
                                            <p:strVal val="#ppt_x"/>
                                          </p:val>
                                        </p:tav>
                                      </p:tavLst>
                                    </p:anim>
                                    <p:anim calcmode="lin" valueType="num">
                                      <p:cBhvr>
                                        <p:cTn id="34" dur="1000" fill="hold"/>
                                        <p:tgtEl>
                                          <p:spTgt spid="5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1000"/>
                                        <p:tgtEl>
                                          <p:spTgt spid="56"/>
                                        </p:tgtEl>
                                      </p:cBhvr>
                                    </p:animEffect>
                                    <p:anim calcmode="lin" valueType="num">
                                      <p:cBhvr>
                                        <p:cTn id="38" dur="1000" fill="hold"/>
                                        <p:tgtEl>
                                          <p:spTgt spid="56"/>
                                        </p:tgtEl>
                                        <p:attrNameLst>
                                          <p:attrName>ppt_x</p:attrName>
                                        </p:attrNameLst>
                                      </p:cBhvr>
                                      <p:tavLst>
                                        <p:tav tm="0">
                                          <p:val>
                                            <p:strVal val="#ppt_x"/>
                                          </p:val>
                                        </p:tav>
                                        <p:tav tm="100000">
                                          <p:val>
                                            <p:strVal val="#ppt_x"/>
                                          </p:val>
                                        </p:tav>
                                      </p:tavLst>
                                    </p:anim>
                                    <p:anim calcmode="lin" valueType="num">
                                      <p:cBhvr>
                                        <p:cTn id="39" dur="1000" fill="hold"/>
                                        <p:tgtEl>
                                          <p:spTgt spid="5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1000"/>
                                        <p:tgtEl>
                                          <p:spTgt spid="57"/>
                                        </p:tgtEl>
                                      </p:cBhvr>
                                    </p:animEffect>
                                    <p:anim calcmode="lin" valueType="num">
                                      <p:cBhvr>
                                        <p:cTn id="43" dur="1000" fill="hold"/>
                                        <p:tgtEl>
                                          <p:spTgt spid="57"/>
                                        </p:tgtEl>
                                        <p:attrNameLst>
                                          <p:attrName>ppt_x</p:attrName>
                                        </p:attrNameLst>
                                      </p:cBhvr>
                                      <p:tavLst>
                                        <p:tav tm="0">
                                          <p:val>
                                            <p:strVal val="#ppt_x"/>
                                          </p:val>
                                        </p:tav>
                                        <p:tav tm="100000">
                                          <p:val>
                                            <p:strVal val="#ppt_x"/>
                                          </p:val>
                                        </p:tav>
                                      </p:tavLst>
                                    </p:anim>
                                    <p:anim calcmode="lin" valueType="num">
                                      <p:cBhvr>
                                        <p:cTn id="44" dur="1000" fill="hold"/>
                                        <p:tgtEl>
                                          <p:spTgt spid="57"/>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1000"/>
                                        <p:tgtEl>
                                          <p:spTgt spid="58"/>
                                        </p:tgtEl>
                                      </p:cBhvr>
                                    </p:animEffect>
                                    <p:anim calcmode="lin" valueType="num">
                                      <p:cBhvr>
                                        <p:cTn id="48" dur="1000" fill="hold"/>
                                        <p:tgtEl>
                                          <p:spTgt spid="58"/>
                                        </p:tgtEl>
                                        <p:attrNameLst>
                                          <p:attrName>ppt_x</p:attrName>
                                        </p:attrNameLst>
                                      </p:cBhvr>
                                      <p:tavLst>
                                        <p:tav tm="0">
                                          <p:val>
                                            <p:strVal val="#ppt_x"/>
                                          </p:val>
                                        </p:tav>
                                        <p:tav tm="100000">
                                          <p:val>
                                            <p:strVal val="#ppt_x"/>
                                          </p:val>
                                        </p:tav>
                                      </p:tavLst>
                                    </p:anim>
                                    <p:anim calcmode="lin" valueType="num">
                                      <p:cBhvr>
                                        <p:cTn id="49" dur="1000" fill="hold"/>
                                        <p:tgtEl>
                                          <p:spTgt spid="5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1000"/>
                                        <p:tgtEl>
                                          <p:spTgt spid="59"/>
                                        </p:tgtEl>
                                      </p:cBhvr>
                                    </p:animEffect>
                                    <p:anim calcmode="lin" valueType="num">
                                      <p:cBhvr>
                                        <p:cTn id="53" dur="1000" fill="hold"/>
                                        <p:tgtEl>
                                          <p:spTgt spid="59"/>
                                        </p:tgtEl>
                                        <p:attrNameLst>
                                          <p:attrName>ppt_x</p:attrName>
                                        </p:attrNameLst>
                                      </p:cBhvr>
                                      <p:tavLst>
                                        <p:tav tm="0">
                                          <p:val>
                                            <p:strVal val="#ppt_x"/>
                                          </p:val>
                                        </p:tav>
                                        <p:tav tm="100000">
                                          <p:val>
                                            <p:strVal val="#ppt_x"/>
                                          </p:val>
                                        </p:tav>
                                      </p:tavLst>
                                    </p:anim>
                                    <p:anim calcmode="lin" valueType="num">
                                      <p:cBhvr>
                                        <p:cTn id="54" dur="1000" fill="hold"/>
                                        <p:tgtEl>
                                          <p:spTgt spid="5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1000"/>
                                        <p:tgtEl>
                                          <p:spTgt spid="60"/>
                                        </p:tgtEl>
                                      </p:cBhvr>
                                    </p:animEffect>
                                    <p:anim calcmode="lin" valueType="num">
                                      <p:cBhvr>
                                        <p:cTn id="58" dur="1000" fill="hold"/>
                                        <p:tgtEl>
                                          <p:spTgt spid="60"/>
                                        </p:tgtEl>
                                        <p:attrNameLst>
                                          <p:attrName>ppt_x</p:attrName>
                                        </p:attrNameLst>
                                      </p:cBhvr>
                                      <p:tavLst>
                                        <p:tav tm="0">
                                          <p:val>
                                            <p:strVal val="#ppt_x"/>
                                          </p:val>
                                        </p:tav>
                                        <p:tav tm="100000">
                                          <p:val>
                                            <p:strVal val="#ppt_x"/>
                                          </p:val>
                                        </p:tav>
                                      </p:tavLst>
                                    </p:anim>
                                    <p:anim calcmode="lin" valueType="num">
                                      <p:cBhvr>
                                        <p:cTn id="59" dur="1000" fill="hold"/>
                                        <p:tgtEl>
                                          <p:spTgt spid="6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1000"/>
                                        <p:tgtEl>
                                          <p:spTgt spid="61"/>
                                        </p:tgtEl>
                                      </p:cBhvr>
                                    </p:animEffect>
                                    <p:anim calcmode="lin" valueType="num">
                                      <p:cBhvr>
                                        <p:cTn id="63" dur="1000" fill="hold"/>
                                        <p:tgtEl>
                                          <p:spTgt spid="61"/>
                                        </p:tgtEl>
                                        <p:attrNameLst>
                                          <p:attrName>ppt_x</p:attrName>
                                        </p:attrNameLst>
                                      </p:cBhvr>
                                      <p:tavLst>
                                        <p:tav tm="0">
                                          <p:val>
                                            <p:strVal val="#ppt_x"/>
                                          </p:val>
                                        </p:tav>
                                        <p:tav tm="100000">
                                          <p:val>
                                            <p:strVal val="#ppt_x"/>
                                          </p:val>
                                        </p:tav>
                                      </p:tavLst>
                                    </p:anim>
                                    <p:anim calcmode="lin" valueType="num">
                                      <p:cBhvr>
                                        <p:cTn id="64" dur="1000" fill="hold"/>
                                        <p:tgtEl>
                                          <p:spTgt spid="6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fade">
                                      <p:cBhvr>
                                        <p:cTn id="67" dur="1000"/>
                                        <p:tgtEl>
                                          <p:spTgt spid="62"/>
                                        </p:tgtEl>
                                      </p:cBhvr>
                                    </p:animEffect>
                                    <p:anim calcmode="lin" valueType="num">
                                      <p:cBhvr>
                                        <p:cTn id="68" dur="1000" fill="hold"/>
                                        <p:tgtEl>
                                          <p:spTgt spid="62"/>
                                        </p:tgtEl>
                                        <p:attrNameLst>
                                          <p:attrName>ppt_x</p:attrName>
                                        </p:attrNameLst>
                                      </p:cBhvr>
                                      <p:tavLst>
                                        <p:tav tm="0">
                                          <p:val>
                                            <p:strVal val="#ppt_x"/>
                                          </p:val>
                                        </p:tav>
                                        <p:tav tm="100000">
                                          <p:val>
                                            <p:strVal val="#ppt_x"/>
                                          </p:val>
                                        </p:tav>
                                      </p:tavLst>
                                    </p:anim>
                                    <p:anim calcmode="lin" valueType="num">
                                      <p:cBhvr>
                                        <p:cTn id="69" dur="1000" fill="hold"/>
                                        <p:tgtEl>
                                          <p:spTgt spid="6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1000"/>
                                        <p:tgtEl>
                                          <p:spTgt spid="63"/>
                                        </p:tgtEl>
                                      </p:cBhvr>
                                    </p:animEffect>
                                    <p:anim calcmode="lin" valueType="num">
                                      <p:cBhvr>
                                        <p:cTn id="73" dur="1000" fill="hold"/>
                                        <p:tgtEl>
                                          <p:spTgt spid="63"/>
                                        </p:tgtEl>
                                        <p:attrNameLst>
                                          <p:attrName>ppt_x</p:attrName>
                                        </p:attrNameLst>
                                      </p:cBhvr>
                                      <p:tavLst>
                                        <p:tav tm="0">
                                          <p:val>
                                            <p:strVal val="#ppt_x"/>
                                          </p:val>
                                        </p:tav>
                                        <p:tav tm="100000">
                                          <p:val>
                                            <p:strVal val="#ppt_x"/>
                                          </p:val>
                                        </p:tav>
                                      </p:tavLst>
                                    </p:anim>
                                    <p:anim calcmode="lin" valueType="num">
                                      <p:cBhvr>
                                        <p:cTn id="74" dur="1000" fill="hold"/>
                                        <p:tgtEl>
                                          <p:spTgt spid="63"/>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1000"/>
                                        <p:tgtEl>
                                          <p:spTgt spid="64"/>
                                        </p:tgtEl>
                                      </p:cBhvr>
                                    </p:animEffect>
                                    <p:anim calcmode="lin" valueType="num">
                                      <p:cBhvr>
                                        <p:cTn id="78" dur="1000" fill="hold"/>
                                        <p:tgtEl>
                                          <p:spTgt spid="64"/>
                                        </p:tgtEl>
                                        <p:attrNameLst>
                                          <p:attrName>ppt_x</p:attrName>
                                        </p:attrNameLst>
                                      </p:cBhvr>
                                      <p:tavLst>
                                        <p:tav tm="0">
                                          <p:val>
                                            <p:strVal val="#ppt_x"/>
                                          </p:val>
                                        </p:tav>
                                        <p:tav tm="100000">
                                          <p:val>
                                            <p:strVal val="#ppt_x"/>
                                          </p:val>
                                        </p:tav>
                                      </p:tavLst>
                                    </p:anim>
                                    <p:anim calcmode="lin" valueType="num">
                                      <p:cBhvr>
                                        <p:cTn id="7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P spid="49" grpId="0" animBg="1"/>
      <p:bldP spid="53" grpId="0" animBg="1"/>
      <p:bldP spid="54" grpId="0" animBg="1"/>
      <p:bldP spid="55" grpId="0" animBg="1"/>
      <p:bldP spid="56" grpId="0" animBg="1"/>
      <p:bldP spid="64" grpId="0" animBg="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8">
            <a:extLst>
              <a:ext uri="{FF2B5EF4-FFF2-40B4-BE49-F238E27FC236}">
                <a16:creationId xmlns:a16="http://schemas.microsoft.com/office/drawing/2014/main" id="{5E0F3174-41CD-BB31-D653-640FBA3D59D6}"/>
              </a:ext>
            </a:extLst>
          </p:cNvPr>
          <p:cNvSpPr/>
          <p:nvPr/>
        </p:nvSpPr>
        <p:spPr bwMode="auto">
          <a:xfrm>
            <a:off x="4102437" y="1770729"/>
            <a:ext cx="3975514" cy="3273552"/>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 name="Rounded Rectangle 38">
            <a:extLst>
              <a:ext uri="{FF2B5EF4-FFF2-40B4-BE49-F238E27FC236}">
                <a16:creationId xmlns:a16="http://schemas.microsoft.com/office/drawing/2014/main" id="{C1C5D02F-0B24-0B23-24C8-5CE4E495F13E}"/>
              </a:ext>
            </a:extLst>
          </p:cNvPr>
          <p:cNvSpPr/>
          <p:nvPr/>
        </p:nvSpPr>
        <p:spPr bwMode="auto">
          <a:xfrm>
            <a:off x="845339" y="1770729"/>
            <a:ext cx="3084899" cy="3273552"/>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 name="Rounded Rectangle 38">
            <a:extLst>
              <a:ext uri="{FF2B5EF4-FFF2-40B4-BE49-F238E27FC236}">
                <a16:creationId xmlns:a16="http://schemas.microsoft.com/office/drawing/2014/main" id="{D56BF509-4997-A27B-B688-FD75E3CF9534}"/>
              </a:ext>
            </a:extLst>
          </p:cNvPr>
          <p:cNvSpPr/>
          <p:nvPr/>
        </p:nvSpPr>
        <p:spPr bwMode="auto">
          <a:xfrm>
            <a:off x="8250149" y="1770729"/>
            <a:ext cx="3096512" cy="3273552"/>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59" name="Rounded Rectangle 14">
            <a:extLst>
              <a:ext uri="{FF2B5EF4-FFF2-40B4-BE49-F238E27FC236}">
                <a16:creationId xmlns:a16="http://schemas.microsoft.com/office/drawing/2014/main" id="{9AA93DCC-5DA0-2A3C-5F12-DBC5555191D4}"/>
              </a:ext>
            </a:extLst>
          </p:cNvPr>
          <p:cNvSpPr/>
          <p:nvPr/>
        </p:nvSpPr>
        <p:spPr>
          <a:xfrm>
            <a:off x="8430768" y="1928970"/>
            <a:ext cx="2734056" cy="630936"/>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60" name="Rounded Rectangle 14">
            <a:extLst>
              <a:ext uri="{FF2B5EF4-FFF2-40B4-BE49-F238E27FC236}">
                <a16:creationId xmlns:a16="http://schemas.microsoft.com/office/drawing/2014/main" id="{D743F335-5D54-79D0-880F-CFE888734BC8}"/>
              </a:ext>
            </a:extLst>
          </p:cNvPr>
          <p:cNvSpPr/>
          <p:nvPr/>
        </p:nvSpPr>
        <p:spPr>
          <a:xfrm>
            <a:off x="8430768" y="2697480"/>
            <a:ext cx="2734056" cy="630936"/>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061" name="Rounded Rectangle 14">
            <a:extLst>
              <a:ext uri="{FF2B5EF4-FFF2-40B4-BE49-F238E27FC236}">
                <a16:creationId xmlns:a16="http://schemas.microsoft.com/office/drawing/2014/main" id="{A00D6447-3D3B-1655-332E-3F8A7747F85B}"/>
              </a:ext>
            </a:extLst>
          </p:cNvPr>
          <p:cNvSpPr/>
          <p:nvPr/>
        </p:nvSpPr>
        <p:spPr>
          <a:xfrm>
            <a:off x="8430767" y="4242816"/>
            <a:ext cx="2734056" cy="630936"/>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6" name="Title 1">
            <a:extLst>
              <a:ext uri="{FF2B5EF4-FFF2-40B4-BE49-F238E27FC236}">
                <a16:creationId xmlns:a16="http://schemas.microsoft.com/office/drawing/2014/main" id="{DDDDA964-8ABB-BB40-6660-CAE00E09BE27}"/>
              </a:ext>
            </a:extLst>
          </p:cNvPr>
          <p:cNvSpPr txBox="1">
            <a:spLocks/>
          </p:cNvSpPr>
          <p:nvPr/>
        </p:nvSpPr>
        <p:spPr>
          <a:xfrm>
            <a:off x="8468394" y="2088990"/>
            <a:ext cx="2702945" cy="310896"/>
          </a:xfrm>
          <a:prstGeom prst="rect">
            <a:avLst/>
          </a:prstGeom>
        </p:spPr>
        <p:txBody>
          <a:bodyPr vert="horz" wrap="square" lIns="36576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Process</a:t>
            </a:r>
          </a:p>
        </p:txBody>
      </p:sp>
      <p:sp>
        <p:nvSpPr>
          <p:cNvPr id="38" name="Title 1">
            <a:extLst>
              <a:ext uri="{FF2B5EF4-FFF2-40B4-BE49-F238E27FC236}">
                <a16:creationId xmlns:a16="http://schemas.microsoft.com/office/drawing/2014/main" id="{9B6F20B4-7B0F-9EDF-32E3-D157ADDF651A}"/>
              </a:ext>
            </a:extLst>
          </p:cNvPr>
          <p:cNvSpPr txBox="1">
            <a:spLocks/>
          </p:cNvSpPr>
          <p:nvPr/>
        </p:nvSpPr>
        <p:spPr>
          <a:xfrm>
            <a:off x="8474928" y="2857500"/>
            <a:ext cx="2696412" cy="310896"/>
          </a:xfrm>
          <a:prstGeom prst="rect">
            <a:avLst/>
          </a:prstGeom>
        </p:spPr>
        <p:txBody>
          <a:bodyPr vert="horz" wrap="square" lIns="36576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Analyze</a:t>
            </a:r>
          </a:p>
        </p:txBody>
      </p:sp>
      <p:sp>
        <p:nvSpPr>
          <p:cNvPr id="39" name="Title 1">
            <a:extLst>
              <a:ext uri="{FF2B5EF4-FFF2-40B4-BE49-F238E27FC236}">
                <a16:creationId xmlns:a16="http://schemas.microsoft.com/office/drawing/2014/main" id="{A1071559-051F-953D-2D2F-8580F3449964}"/>
              </a:ext>
            </a:extLst>
          </p:cNvPr>
          <p:cNvSpPr txBox="1">
            <a:spLocks/>
          </p:cNvSpPr>
          <p:nvPr/>
        </p:nvSpPr>
        <p:spPr>
          <a:xfrm>
            <a:off x="8475971" y="4402836"/>
            <a:ext cx="2683339" cy="310896"/>
          </a:xfrm>
          <a:prstGeom prst="rect">
            <a:avLst/>
          </a:prstGeom>
        </p:spPr>
        <p:txBody>
          <a:bodyPr vert="horz" wrap="square" lIns="36576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Act</a:t>
            </a:r>
          </a:p>
        </p:txBody>
      </p:sp>
      <p:grpSp>
        <p:nvGrpSpPr>
          <p:cNvPr id="7" name="Group 6">
            <a:extLst>
              <a:ext uri="{FF2B5EF4-FFF2-40B4-BE49-F238E27FC236}">
                <a16:creationId xmlns:a16="http://schemas.microsoft.com/office/drawing/2014/main" id="{05FA4DD4-2C6D-69F7-0D79-CCFB02087DF6}"/>
              </a:ext>
            </a:extLst>
          </p:cNvPr>
          <p:cNvGrpSpPr/>
          <p:nvPr/>
        </p:nvGrpSpPr>
        <p:grpSpPr>
          <a:xfrm>
            <a:off x="3706403" y="588761"/>
            <a:ext cx="1204557" cy="5349240"/>
            <a:chOff x="2984444" y="588761"/>
            <a:chExt cx="1700956" cy="5992610"/>
          </a:xfrm>
        </p:grpSpPr>
        <p:sp>
          <p:nvSpPr>
            <p:cNvPr id="1044" name="Arc 1043">
              <a:extLst>
                <a:ext uri="{FF2B5EF4-FFF2-40B4-BE49-F238E27FC236}">
                  <a16:creationId xmlns:a16="http://schemas.microsoft.com/office/drawing/2014/main" id="{D72DDEA8-617B-93D0-8754-58BD74B6E60A}"/>
                </a:ext>
              </a:extLst>
            </p:cNvPr>
            <p:cNvSpPr/>
            <p:nvPr/>
          </p:nvSpPr>
          <p:spPr>
            <a:xfrm rot="10800000" flipV="1">
              <a:off x="2984445" y="3889232"/>
              <a:ext cx="1700955" cy="2692139"/>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45" name="Arc 1044">
              <a:extLst>
                <a:ext uri="{FF2B5EF4-FFF2-40B4-BE49-F238E27FC236}">
                  <a16:creationId xmlns:a16="http://schemas.microsoft.com/office/drawing/2014/main" id="{36FCF633-2A98-C40A-DCD7-4914571E097A}"/>
                </a:ext>
              </a:extLst>
            </p:cNvPr>
            <p:cNvSpPr/>
            <p:nvPr/>
          </p:nvSpPr>
          <p:spPr>
            <a:xfrm rot="10800000">
              <a:off x="2984444" y="588761"/>
              <a:ext cx="1700955" cy="2985839"/>
            </a:xfrm>
            <a:prstGeom prst="arc">
              <a:avLst/>
            </a:prstGeom>
            <a:noFill/>
            <a:ln w="28575" cap="flat" cmpd="sng" algn="ctr">
              <a:gradFill>
                <a:gsLst>
                  <a:gs pos="0">
                    <a:schemeClr val="accent1">
                      <a:lumMod val="50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46" name="Arc 1045">
              <a:extLst>
                <a:ext uri="{FF2B5EF4-FFF2-40B4-BE49-F238E27FC236}">
                  <a16:creationId xmlns:a16="http://schemas.microsoft.com/office/drawing/2014/main" id="{56023048-EDE9-7C01-FFB9-90390D1B79AE}"/>
                </a:ext>
              </a:extLst>
            </p:cNvPr>
            <p:cNvSpPr/>
            <p:nvPr/>
          </p:nvSpPr>
          <p:spPr>
            <a:xfrm rot="10800000">
              <a:off x="3001206" y="2553297"/>
              <a:ext cx="1669599" cy="1127955"/>
            </a:xfrm>
            <a:prstGeom prst="arc">
              <a:avLst/>
            </a:prstGeom>
            <a:noFill/>
            <a:ln w="28575" cap="flat" cmpd="sng" algn="ctr">
              <a:gradFill>
                <a:gsLst>
                  <a:gs pos="0">
                    <a:schemeClr val="accent1">
                      <a:lumMod val="75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47" name="Arc 1046">
              <a:extLst>
                <a:ext uri="{FF2B5EF4-FFF2-40B4-BE49-F238E27FC236}">
                  <a16:creationId xmlns:a16="http://schemas.microsoft.com/office/drawing/2014/main" id="{A346FFE9-76CF-DF39-D276-5D2E114B4645}"/>
                </a:ext>
              </a:extLst>
            </p:cNvPr>
            <p:cNvSpPr/>
            <p:nvPr/>
          </p:nvSpPr>
          <p:spPr>
            <a:xfrm rot="10800000" flipV="1">
              <a:off x="3001202" y="3788727"/>
              <a:ext cx="1669599" cy="1125352"/>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grpSp>
      <p:sp>
        <p:nvSpPr>
          <p:cNvPr id="5" name="Title 1">
            <a:extLst>
              <a:ext uri="{FF2B5EF4-FFF2-40B4-BE49-F238E27FC236}">
                <a16:creationId xmlns:a16="http://schemas.microsoft.com/office/drawing/2014/main" id="{ADE72A9D-BFF5-E53D-0779-6699E6D84BBA}"/>
              </a:ext>
            </a:extLst>
          </p:cNvPr>
          <p:cNvSpPr txBox="1">
            <a:spLocks/>
          </p:cNvSpPr>
          <p:nvPr/>
        </p:nvSpPr>
        <p:spPr>
          <a:xfrm>
            <a:off x="1399154" y="4114800"/>
            <a:ext cx="1977269" cy="758285"/>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3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Best-in-class Connectivity</a:t>
            </a:r>
          </a:p>
        </p:txBody>
      </p:sp>
      <p:sp>
        <p:nvSpPr>
          <p:cNvPr id="6" name="Title 1">
            <a:extLst>
              <a:ext uri="{FF2B5EF4-FFF2-40B4-BE49-F238E27FC236}">
                <a16:creationId xmlns:a16="http://schemas.microsoft.com/office/drawing/2014/main" id="{60FE939B-5ED0-6E42-4B94-86A0DD8942B2}"/>
              </a:ext>
            </a:extLst>
          </p:cNvPr>
          <p:cNvSpPr txBox="1">
            <a:spLocks/>
          </p:cNvSpPr>
          <p:nvPr/>
        </p:nvSpPr>
        <p:spPr>
          <a:xfrm>
            <a:off x="5101560" y="4206240"/>
            <a:ext cx="1977269"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Real-Time Hub</a:t>
            </a:r>
          </a:p>
        </p:txBody>
      </p:sp>
      <p:grpSp>
        <p:nvGrpSpPr>
          <p:cNvPr id="8" name="Group 7">
            <a:extLst>
              <a:ext uri="{FF2B5EF4-FFF2-40B4-BE49-F238E27FC236}">
                <a16:creationId xmlns:a16="http://schemas.microsoft.com/office/drawing/2014/main" id="{CCAEF21A-A7E7-2FB2-8225-298E954C547E}"/>
              </a:ext>
            </a:extLst>
          </p:cNvPr>
          <p:cNvGrpSpPr/>
          <p:nvPr/>
        </p:nvGrpSpPr>
        <p:grpSpPr>
          <a:xfrm flipH="1">
            <a:off x="7272944" y="590689"/>
            <a:ext cx="1204557" cy="5349240"/>
            <a:chOff x="2984444" y="588761"/>
            <a:chExt cx="1700956" cy="5992610"/>
          </a:xfrm>
        </p:grpSpPr>
        <p:sp>
          <p:nvSpPr>
            <p:cNvPr id="9" name="Arc 8">
              <a:extLst>
                <a:ext uri="{FF2B5EF4-FFF2-40B4-BE49-F238E27FC236}">
                  <a16:creationId xmlns:a16="http://schemas.microsoft.com/office/drawing/2014/main" id="{B2D3E8F1-A1BE-BB4C-282B-AF0120286217}"/>
                </a:ext>
              </a:extLst>
            </p:cNvPr>
            <p:cNvSpPr/>
            <p:nvPr/>
          </p:nvSpPr>
          <p:spPr>
            <a:xfrm rot="10800000" flipV="1">
              <a:off x="2984445" y="3889232"/>
              <a:ext cx="1700955" cy="2692139"/>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0" name="Arc 9">
              <a:extLst>
                <a:ext uri="{FF2B5EF4-FFF2-40B4-BE49-F238E27FC236}">
                  <a16:creationId xmlns:a16="http://schemas.microsoft.com/office/drawing/2014/main" id="{8C082037-3D8F-AE21-B3DE-8D5A0CC2AFCC}"/>
                </a:ext>
              </a:extLst>
            </p:cNvPr>
            <p:cNvSpPr/>
            <p:nvPr/>
          </p:nvSpPr>
          <p:spPr>
            <a:xfrm rot="10800000">
              <a:off x="2984444" y="588761"/>
              <a:ext cx="1700955" cy="2985839"/>
            </a:xfrm>
            <a:prstGeom prst="arc">
              <a:avLst/>
            </a:prstGeom>
            <a:noFill/>
            <a:ln w="28575" cap="flat" cmpd="sng" algn="ctr">
              <a:gradFill>
                <a:gsLst>
                  <a:gs pos="0">
                    <a:schemeClr val="accent1">
                      <a:lumMod val="50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1" name="Arc 10">
              <a:extLst>
                <a:ext uri="{FF2B5EF4-FFF2-40B4-BE49-F238E27FC236}">
                  <a16:creationId xmlns:a16="http://schemas.microsoft.com/office/drawing/2014/main" id="{F104A96E-9D1E-1E15-C0E3-7D70D1E9424B}"/>
                </a:ext>
              </a:extLst>
            </p:cNvPr>
            <p:cNvSpPr/>
            <p:nvPr/>
          </p:nvSpPr>
          <p:spPr>
            <a:xfrm rot="10800000">
              <a:off x="3001206" y="2553297"/>
              <a:ext cx="1669599" cy="1127955"/>
            </a:xfrm>
            <a:prstGeom prst="arc">
              <a:avLst/>
            </a:prstGeom>
            <a:noFill/>
            <a:ln w="28575" cap="flat" cmpd="sng" algn="ctr">
              <a:gradFill>
                <a:gsLst>
                  <a:gs pos="0">
                    <a:schemeClr val="accent1">
                      <a:lumMod val="75000"/>
                      <a:alpha val="0"/>
                    </a:schemeClr>
                  </a:gs>
                  <a:gs pos="99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sp>
          <p:nvSpPr>
            <p:cNvPr id="12" name="Arc 11">
              <a:extLst>
                <a:ext uri="{FF2B5EF4-FFF2-40B4-BE49-F238E27FC236}">
                  <a16:creationId xmlns:a16="http://schemas.microsoft.com/office/drawing/2014/main" id="{2A5094E1-9E15-26CB-579F-23BB13029EBA}"/>
                </a:ext>
              </a:extLst>
            </p:cNvPr>
            <p:cNvSpPr/>
            <p:nvPr/>
          </p:nvSpPr>
          <p:spPr>
            <a:xfrm rot="10800000" flipV="1">
              <a:off x="3001202" y="3788727"/>
              <a:ext cx="1669599" cy="1125352"/>
            </a:xfrm>
            <a:prstGeom prst="arc">
              <a:avLst/>
            </a:prstGeom>
            <a:noFill/>
            <a:ln w="28575" cap="flat" cmpd="sng" algn="ctr">
              <a:gradFill>
                <a:gsLst>
                  <a:gs pos="0">
                    <a:schemeClr val="accent1">
                      <a:lumMod val="75000"/>
                      <a:alpha val="0"/>
                    </a:schemeClr>
                  </a:gs>
                  <a:gs pos="98000">
                    <a:srgbClr val="7FF5E1">
                      <a:alpha val="50000"/>
                    </a:srgbClr>
                  </a:gs>
                </a:gsLst>
                <a:lin ang="10800000" scaled="0"/>
              </a:gra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F5067"/>
                </a:solidFill>
                <a:effectLst/>
                <a:uLnTx/>
                <a:uFillTx/>
                <a:latin typeface="Segoe UI"/>
                <a:ea typeface="+mn-ea"/>
                <a:cs typeface="+mn-cs"/>
              </a:endParaRPr>
            </a:p>
          </p:txBody>
        </p:sp>
      </p:grpSp>
      <p:sp>
        <p:nvSpPr>
          <p:cNvPr id="14" name="Rounded Rectangle 13">
            <a:extLst>
              <a:ext uri="{FF2B5EF4-FFF2-40B4-BE49-F238E27FC236}">
                <a16:creationId xmlns:a16="http://schemas.microsoft.com/office/drawing/2014/main" id="{FB91A81D-3689-8147-CEEB-DEE6AE77273A}"/>
              </a:ext>
            </a:extLst>
          </p:cNvPr>
          <p:cNvSpPr/>
          <p:nvPr/>
        </p:nvSpPr>
        <p:spPr bwMode="auto">
          <a:xfrm>
            <a:off x="609599" y="1541552"/>
            <a:ext cx="10972800" cy="5029200"/>
          </a:xfrm>
          <a:prstGeom prst="roundRect">
            <a:avLst>
              <a:gd name="adj" fmla="val 3108"/>
            </a:avLst>
          </a:prstGeom>
          <a:noFill/>
          <a:ln w="28575">
            <a:gradFill>
              <a:gsLst>
                <a:gs pos="0">
                  <a:schemeClr val="accent1">
                    <a:alpha val="1000"/>
                  </a:schemeClr>
                </a:gs>
                <a:gs pos="36000">
                  <a:srgbClr val="7FF5E1"/>
                </a:gs>
                <a:gs pos="100000">
                  <a:srgbClr val="AD5FC9">
                    <a:alpha val="28823"/>
                  </a:srgbClr>
                </a:gs>
                <a:gs pos="70000">
                  <a:schemeClr val="accent3"/>
                </a:gs>
              </a:gsLst>
              <a:lin ang="36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C17F39C2-3396-0D83-175D-D8080DA7F6C2}"/>
              </a:ext>
            </a:extLst>
          </p:cNvPr>
          <p:cNvGrpSpPr/>
          <p:nvPr/>
        </p:nvGrpSpPr>
        <p:grpSpPr>
          <a:xfrm>
            <a:off x="1315956" y="614793"/>
            <a:ext cx="9560088" cy="691919"/>
            <a:chOff x="2326748" y="614793"/>
            <a:chExt cx="9560088" cy="691919"/>
          </a:xfrm>
        </p:grpSpPr>
        <p:pic>
          <p:nvPicPr>
            <p:cNvPr id="17" name="Graphic 16">
              <a:extLst>
                <a:ext uri="{FF2B5EF4-FFF2-40B4-BE49-F238E27FC236}">
                  <a16:creationId xmlns:a16="http://schemas.microsoft.com/office/drawing/2014/main" id="{F99E2C9A-5E04-84E5-8C93-B3E3919F0B8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6834" b="6834"/>
            <a:stretch/>
          </p:blipFill>
          <p:spPr>
            <a:xfrm>
              <a:off x="2326748" y="614793"/>
              <a:ext cx="801461" cy="691919"/>
            </a:xfrm>
            <a:prstGeom prst="rect">
              <a:avLst/>
            </a:prstGeom>
            <a:effectLst/>
          </p:spPr>
        </p:pic>
        <p:sp>
          <p:nvSpPr>
            <p:cNvPr id="18" name="Title 3">
              <a:extLst>
                <a:ext uri="{FF2B5EF4-FFF2-40B4-BE49-F238E27FC236}">
                  <a16:creationId xmlns:a16="http://schemas.microsoft.com/office/drawing/2014/main" id="{F330D704-86F2-EC2D-7C2E-0E260A43513A}"/>
                </a:ext>
              </a:extLst>
            </p:cNvPr>
            <p:cNvSpPr txBox="1">
              <a:spLocks/>
            </p:cNvSpPr>
            <p:nvPr/>
          </p:nvSpPr>
          <p:spPr>
            <a:xfrm>
              <a:off x="3272727" y="673243"/>
              <a:ext cx="8614109"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Real-Time Intelligence </a:t>
              </a:r>
              <a:r>
                <a:rPr kumimoji="0" lang="en-US" sz="36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in Microsoft Fabric</a:t>
              </a:r>
              <a:endParaRPr kumimoji="0" lang="en-US" sz="3600" b="0" i="0" u="none" strike="noStrike" kern="1200" cap="none" spc="-50" normalizeH="0" baseline="0" noProof="0">
                <a:ln w="3175">
                  <a:noFill/>
                </a:ln>
                <a:solidFill>
                  <a:srgbClr val="007964"/>
                </a:solidFill>
                <a:effectLst/>
                <a:uLnTx/>
                <a:uFillTx/>
                <a:latin typeface="Segoe UI Semibold"/>
                <a:ea typeface="+mn-ea"/>
                <a:cs typeface="Segoe UI" pitchFamily="34" charset="0"/>
              </a:endParaRPr>
            </a:p>
          </p:txBody>
        </p:sp>
      </p:grpSp>
      <p:grpSp>
        <p:nvGrpSpPr>
          <p:cNvPr id="46" name="Group 45">
            <a:extLst>
              <a:ext uri="{FF2B5EF4-FFF2-40B4-BE49-F238E27FC236}">
                <a16:creationId xmlns:a16="http://schemas.microsoft.com/office/drawing/2014/main" id="{F77D64C6-1F57-8EBE-D639-0472C7A9DBB9}"/>
              </a:ext>
            </a:extLst>
          </p:cNvPr>
          <p:cNvGrpSpPr/>
          <p:nvPr/>
        </p:nvGrpSpPr>
        <p:grpSpPr>
          <a:xfrm>
            <a:off x="1387209" y="2103120"/>
            <a:ext cx="2001159" cy="1908651"/>
            <a:chOff x="1264737" y="2277298"/>
            <a:chExt cx="2001159" cy="1908651"/>
          </a:xfrm>
        </p:grpSpPr>
        <p:pic>
          <p:nvPicPr>
            <p:cNvPr id="1076" name="Picture 1075">
              <a:extLst>
                <a:ext uri="{FF2B5EF4-FFF2-40B4-BE49-F238E27FC236}">
                  <a16:creationId xmlns:a16="http://schemas.microsoft.com/office/drawing/2014/main" id="{C1E01F17-ED0A-6652-EF09-26587DC22F2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51251" y="3028424"/>
              <a:ext cx="431800" cy="406400"/>
            </a:xfrm>
            <a:prstGeom prst="rect">
              <a:avLst/>
            </a:prstGeom>
          </p:spPr>
        </p:pic>
        <p:pic>
          <p:nvPicPr>
            <p:cNvPr id="1077" name="Picture 1076">
              <a:extLst>
                <a:ext uri="{FF2B5EF4-FFF2-40B4-BE49-F238E27FC236}">
                  <a16:creationId xmlns:a16="http://schemas.microsoft.com/office/drawing/2014/main" id="{7E76190D-5D43-F4D1-9C34-EF385DBB1F5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836128" y="3019099"/>
              <a:ext cx="429768" cy="429768"/>
            </a:xfrm>
            <a:prstGeom prst="rect">
              <a:avLst/>
            </a:prstGeom>
          </p:spPr>
        </p:pic>
        <p:pic>
          <p:nvPicPr>
            <p:cNvPr id="1074" name="Picture 1073">
              <a:extLst>
                <a:ext uri="{FF2B5EF4-FFF2-40B4-BE49-F238E27FC236}">
                  <a16:creationId xmlns:a16="http://schemas.microsoft.com/office/drawing/2014/main" id="{5D8D3B00-E87F-C8A1-EC5A-4E745FC6A8C9}"/>
                </a:ext>
              </a:extLst>
            </p:cNvPr>
            <p:cNvPicPr>
              <a:picLocks noChangeAspect="1"/>
            </p:cNvPicPr>
            <p:nvPr/>
          </p:nvPicPr>
          <p:blipFill>
            <a:blip r:embed="rId9" cstate="email">
              <a:extLst>
                <a:ext uri="{28A0092B-C50C-407E-A947-70E740481C1C}">
                  <a14:useLocalDpi xmlns:a14="http://schemas.microsoft.com/office/drawing/2010/main"/>
                </a:ext>
              </a:extLst>
            </a:blip>
            <a:srcRect/>
            <a:stretch/>
          </p:blipFill>
          <p:spPr>
            <a:xfrm>
              <a:off x="2052267" y="2277298"/>
              <a:ext cx="429768" cy="429768"/>
            </a:xfrm>
            <a:prstGeom prst="rect">
              <a:avLst/>
            </a:prstGeom>
          </p:spPr>
        </p:pic>
        <p:pic>
          <p:nvPicPr>
            <p:cNvPr id="1075" name="Picture 1074">
              <a:extLst>
                <a:ext uri="{FF2B5EF4-FFF2-40B4-BE49-F238E27FC236}">
                  <a16:creationId xmlns:a16="http://schemas.microsoft.com/office/drawing/2014/main" id="{3DD7EB1F-A494-1F73-BEB8-6A8ADAB0AEA8}"/>
                </a:ext>
              </a:extLst>
            </p:cNvPr>
            <p:cNvPicPr>
              <a:picLocks noChangeAspect="1"/>
            </p:cNvPicPr>
            <p:nvPr/>
          </p:nvPicPr>
          <p:blipFill>
            <a:blip r:embed="rId10" cstate="email">
              <a:biLevel thresh="25000"/>
              <a:extLst>
                <a:ext uri="{28A0092B-C50C-407E-A947-70E740481C1C}">
                  <a14:useLocalDpi xmlns:a14="http://schemas.microsoft.com/office/drawing/2010/main"/>
                </a:ext>
              </a:extLst>
            </a:blip>
            <a:srcRect/>
            <a:stretch/>
          </p:blipFill>
          <p:spPr>
            <a:xfrm>
              <a:off x="1264737" y="2277298"/>
              <a:ext cx="431406" cy="429768"/>
            </a:xfrm>
            <a:prstGeom prst="rect">
              <a:avLst/>
            </a:prstGeom>
          </p:spPr>
        </p:pic>
        <p:pic>
          <p:nvPicPr>
            <p:cNvPr id="1078" name="Picture 1077">
              <a:extLst>
                <a:ext uri="{FF2B5EF4-FFF2-40B4-BE49-F238E27FC236}">
                  <a16:creationId xmlns:a16="http://schemas.microsoft.com/office/drawing/2014/main" id="{8FD2AD9F-8295-E43F-D151-B84503A4FA62}"/>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10257" r="-10257"/>
            <a:stretch/>
          </p:blipFill>
          <p:spPr>
            <a:xfrm>
              <a:off x="2836128" y="2277298"/>
              <a:ext cx="429768" cy="429768"/>
            </a:xfrm>
            <a:prstGeom prst="rect">
              <a:avLst/>
            </a:prstGeom>
          </p:spPr>
        </p:pic>
        <p:pic>
          <p:nvPicPr>
            <p:cNvPr id="1080" name="Picture 2">
              <a:hlinkClick r:id="rId12"/>
              <a:extLst>
                <a:ext uri="{FF2B5EF4-FFF2-40B4-BE49-F238E27FC236}">
                  <a16:creationId xmlns:a16="http://schemas.microsoft.com/office/drawing/2014/main" id="{71430A79-6E05-AA1E-8355-CB9022219A46}"/>
                </a:ext>
              </a:extLst>
            </p:cNvPr>
            <p:cNvPicPr>
              <a:picLocks noChangeAspect="1" noChangeArrowheads="1"/>
            </p:cNvPicPr>
            <p:nvPr/>
          </p:nvPicPr>
          <p:blipFill>
            <a:blip r:embed="rId13">
              <a:extLst>
                <a:ext uri="{96DAC541-7B7A-43D3-8B79-37D633B846F1}">
                  <asvg:svgBlip xmlns:asvg="http://schemas.microsoft.com/office/drawing/2016/SVG/main" r:embed="rId14"/>
                </a:ext>
              </a:extLst>
            </a:blip>
            <a:srcRect/>
            <a:stretch/>
          </p:blipFill>
          <p:spPr bwMode="auto">
            <a:xfrm>
              <a:off x="1278679" y="3762333"/>
              <a:ext cx="417464" cy="4174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8179B7D8-2DAE-F733-4DF6-2A91D6E358DA}"/>
                </a:ext>
              </a:extLst>
            </p:cNvPr>
            <p:cNvPicPr>
              <a:picLocks noChangeAspect="1" noChangeArrowheads="1"/>
            </p:cNvPicPr>
            <p:nvPr/>
          </p:nvPicPr>
          <p:blipFill>
            <a:blip r:embed="rId15">
              <a:extLst>
                <a:ext uri="{96DAC541-7B7A-43D3-8B79-37D633B846F1}">
                  <asvg:svgBlip xmlns:asvg="http://schemas.microsoft.com/office/drawing/2016/SVG/main" r:embed="rId16"/>
                </a:ext>
              </a:extLst>
            </a:blip>
            <a:srcRect/>
            <a:stretch/>
          </p:blipFill>
          <p:spPr bwMode="auto">
            <a:xfrm>
              <a:off x="2836128" y="3756181"/>
              <a:ext cx="429768" cy="4297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black background with a black square&#10;&#10;Description automatically generated with medium confidence">
              <a:extLst>
                <a:ext uri="{FF2B5EF4-FFF2-40B4-BE49-F238E27FC236}">
                  <a16:creationId xmlns:a16="http://schemas.microsoft.com/office/drawing/2014/main" id="{090DFB66-CE11-3638-C755-34C5E0F743EF}"/>
                </a:ext>
              </a:extLst>
            </p:cNvPr>
            <p:cNvPicPr>
              <a:picLocks noChangeAspect="1"/>
            </p:cNvPicPr>
            <p:nvPr/>
          </p:nvPicPr>
          <p:blipFill>
            <a:blip r:embed="rId17" cstate="email">
              <a:lum bright="70000" contrast="-70000"/>
              <a:extLst>
                <a:ext uri="{28A0092B-C50C-407E-A947-70E740481C1C}">
                  <a14:useLocalDpi xmlns:a14="http://schemas.microsoft.com/office/drawing/2010/main"/>
                </a:ext>
              </a:extLst>
            </a:blip>
            <a:stretch>
              <a:fillRect/>
            </a:stretch>
          </p:blipFill>
          <p:spPr>
            <a:xfrm>
              <a:off x="1265556" y="3019099"/>
              <a:ext cx="429768" cy="429768"/>
            </a:xfrm>
            <a:prstGeom prst="rect">
              <a:avLst/>
            </a:prstGeom>
          </p:spPr>
        </p:pic>
        <p:pic>
          <p:nvPicPr>
            <p:cNvPr id="22" name="Graphic 21">
              <a:extLst>
                <a:ext uri="{FF2B5EF4-FFF2-40B4-BE49-F238E27FC236}">
                  <a16:creationId xmlns:a16="http://schemas.microsoft.com/office/drawing/2014/main" id="{8E14CFBF-FE39-4B74-F601-B9EDF1782A7A}"/>
                </a:ext>
              </a:extLst>
            </p:cNvPr>
            <p:cNvPicPr>
              <a:picLocks noChangeAspect="1"/>
            </p:cNvPicPr>
            <p:nvPr/>
          </p:nvPicPr>
          <p:blipFill>
            <a:blip r:embed="rId18" cstate="email">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052267" y="3756181"/>
              <a:ext cx="429768" cy="429768"/>
            </a:xfrm>
            <a:prstGeom prst="rect">
              <a:avLst/>
            </a:prstGeom>
          </p:spPr>
        </p:pic>
      </p:grpSp>
      <p:pic>
        <p:nvPicPr>
          <p:cNvPr id="35" name="Graphic 34">
            <a:extLst>
              <a:ext uri="{FF2B5EF4-FFF2-40B4-BE49-F238E27FC236}">
                <a16:creationId xmlns:a16="http://schemas.microsoft.com/office/drawing/2014/main" id="{EB71172D-4FBE-B50B-2F76-AE020690D97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32994" y="2950305"/>
            <a:ext cx="914400" cy="914400"/>
          </a:xfrm>
          <a:prstGeom prst="rect">
            <a:avLst/>
          </a:prstGeom>
        </p:spPr>
      </p:pic>
      <p:sp>
        <p:nvSpPr>
          <p:cNvPr id="40" name="Rounded Rectangle 38">
            <a:extLst>
              <a:ext uri="{FF2B5EF4-FFF2-40B4-BE49-F238E27FC236}">
                <a16:creationId xmlns:a16="http://schemas.microsoft.com/office/drawing/2014/main" id="{FA81FC67-7874-7AF0-C65D-838EF2B43991}"/>
              </a:ext>
            </a:extLst>
          </p:cNvPr>
          <p:cNvSpPr/>
          <p:nvPr/>
        </p:nvSpPr>
        <p:spPr bwMode="auto">
          <a:xfrm>
            <a:off x="852365" y="5239512"/>
            <a:ext cx="10486198" cy="684827"/>
          </a:xfrm>
          <a:prstGeom prst="roundRect">
            <a:avLst>
              <a:gd name="adj" fmla="val 14143"/>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1" name="Title 1">
            <a:extLst>
              <a:ext uri="{FF2B5EF4-FFF2-40B4-BE49-F238E27FC236}">
                <a16:creationId xmlns:a16="http://schemas.microsoft.com/office/drawing/2014/main" id="{A9A00F20-686F-CE9E-76D9-C244B8EF2BED}"/>
              </a:ext>
            </a:extLst>
          </p:cNvPr>
          <p:cNvSpPr txBox="1">
            <a:spLocks/>
          </p:cNvSpPr>
          <p:nvPr/>
        </p:nvSpPr>
        <p:spPr>
          <a:xfrm>
            <a:off x="5106830" y="5428037"/>
            <a:ext cx="1977269"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OneLake</a:t>
            </a:r>
          </a:p>
        </p:txBody>
      </p:sp>
      <p:pic>
        <p:nvPicPr>
          <p:cNvPr id="42" name="Picture 41" descr="Logo, company name&#10;&#10;Description automatically generated">
            <a:extLst>
              <a:ext uri="{FF2B5EF4-FFF2-40B4-BE49-F238E27FC236}">
                <a16:creationId xmlns:a16="http://schemas.microsoft.com/office/drawing/2014/main" id="{173C438E-7FB1-EFB5-E53C-CE8FF8A40199}"/>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l="-7916" r="-7916"/>
          <a:stretch/>
        </p:blipFill>
        <p:spPr>
          <a:xfrm>
            <a:off x="5034609" y="5408480"/>
            <a:ext cx="401025" cy="346891"/>
          </a:xfrm>
          <a:prstGeom prst="rect">
            <a:avLst/>
          </a:prstGeom>
          <a:noFill/>
          <a:ln>
            <a:noFill/>
          </a:ln>
          <a:effectLst/>
        </p:spPr>
      </p:pic>
      <p:pic>
        <p:nvPicPr>
          <p:cNvPr id="47" name="Picture 46">
            <a:extLst>
              <a:ext uri="{FF2B5EF4-FFF2-40B4-BE49-F238E27FC236}">
                <a16:creationId xmlns:a16="http://schemas.microsoft.com/office/drawing/2014/main" id="{1B23E31D-2849-5A25-0851-7DFB2F83FE3B}"/>
              </a:ext>
            </a:extLst>
          </p:cNvPr>
          <p:cNvPicPr>
            <a:picLocks noChangeAspect="1"/>
          </p:cNvPicPr>
          <p:nvPr/>
        </p:nvPicPr>
        <p:blipFill>
          <a:blip r:embed="rId23" cstate="print">
            <a:extLst>
              <a:ext uri="{28A0092B-C50C-407E-A947-70E740481C1C}">
                <a14:useLocalDpi xmlns:a14="http://schemas.microsoft.com/office/drawing/2010/main"/>
              </a:ext>
            </a:extLst>
          </a:blip>
          <a:srcRect/>
          <a:stretch/>
        </p:blipFill>
        <p:spPr>
          <a:xfrm>
            <a:off x="8778240" y="2015838"/>
            <a:ext cx="457200" cy="457200"/>
          </a:xfrm>
          <a:prstGeom prst="rect">
            <a:avLst/>
          </a:prstGeom>
        </p:spPr>
      </p:pic>
      <p:pic>
        <p:nvPicPr>
          <p:cNvPr id="48" name="Picture 47">
            <a:extLst>
              <a:ext uri="{FF2B5EF4-FFF2-40B4-BE49-F238E27FC236}">
                <a16:creationId xmlns:a16="http://schemas.microsoft.com/office/drawing/2014/main" id="{75F06532-00E0-A044-F6F8-4D9FB04FB3BB}"/>
              </a:ext>
            </a:extLst>
          </p:cNvPr>
          <p:cNvPicPr>
            <a:picLocks noChangeAspect="1"/>
          </p:cNvPicPr>
          <p:nvPr/>
        </p:nvPicPr>
        <p:blipFill>
          <a:blip r:embed="rId24" cstate="print">
            <a:extLst>
              <a:ext uri="{28A0092B-C50C-407E-A947-70E740481C1C}">
                <a14:useLocalDpi xmlns:a14="http://schemas.microsoft.com/office/drawing/2010/main"/>
              </a:ext>
            </a:extLst>
          </a:blip>
          <a:srcRect/>
          <a:stretch/>
        </p:blipFill>
        <p:spPr>
          <a:xfrm>
            <a:off x="8778240" y="2784348"/>
            <a:ext cx="457200" cy="457200"/>
          </a:xfrm>
          <a:prstGeom prst="rect">
            <a:avLst/>
          </a:prstGeom>
        </p:spPr>
      </p:pic>
      <p:pic>
        <p:nvPicPr>
          <p:cNvPr id="49" name="Picture 48">
            <a:extLst>
              <a:ext uri="{FF2B5EF4-FFF2-40B4-BE49-F238E27FC236}">
                <a16:creationId xmlns:a16="http://schemas.microsoft.com/office/drawing/2014/main" id="{9749C63A-A9D9-B0E1-7B8E-4BB2119359AB}"/>
              </a:ext>
            </a:extLst>
          </p:cNvPr>
          <p:cNvPicPr>
            <a:picLocks noChangeAspect="1"/>
          </p:cNvPicPr>
          <p:nvPr/>
        </p:nvPicPr>
        <p:blipFill>
          <a:blip r:embed="rId25" cstate="print">
            <a:extLst>
              <a:ext uri="{28A0092B-C50C-407E-A947-70E740481C1C}">
                <a14:useLocalDpi xmlns:a14="http://schemas.microsoft.com/office/drawing/2010/main"/>
              </a:ext>
            </a:extLst>
          </a:blip>
          <a:srcRect/>
          <a:stretch/>
        </p:blipFill>
        <p:spPr>
          <a:xfrm>
            <a:off x="8778240" y="4329684"/>
            <a:ext cx="457200" cy="457200"/>
          </a:xfrm>
          <a:prstGeom prst="rect">
            <a:avLst/>
          </a:prstGeom>
        </p:spPr>
      </p:pic>
      <p:sp>
        <p:nvSpPr>
          <p:cNvPr id="19" name="Rounded Rectangle 14">
            <a:extLst>
              <a:ext uri="{FF2B5EF4-FFF2-40B4-BE49-F238E27FC236}">
                <a16:creationId xmlns:a16="http://schemas.microsoft.com/office/drawing/2014/main" id="{5A66DAD1-CA37-4975-B8AA-78590D203246}"/>
              </a:ext>
            </a:extLst>
          </p:cNvPr>
          <p:cNvSpPr/>
          <p:nvPr/>
        </p:nvSpPr>
        <p:spPr>
          <a:xfrm>
            <a:off x="8430768" y="3465576"/>
            <a:ext cx="2734056" cy="630936"/>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Title 1">
            <a:extLst>
              <a:ext uri="{FF2B5EF4-FFF2-40B4-BE49-F238E27FC236}">
                <a16:creationId xmlns:a16="http://schemas.microsoft.com/office/drawing/2014/main" id="{82AA8186-434D-C3B8-F20D-987374B83E72}"/>
              </a:ext>
            </a:extLst>
          </p:cNvPr>
          <p:cNvSpPr txBox="1">
            <a:spLocks/>
          </p:cNvSpPr>
          <p:nvPr/>
        </p:nvSpPr>
        <p:spPr>
          <a:xfrm>
            <a:off x="8474928" y="3625596"/>
            <a:ext cx="2696412" cy="310896"/>
          </a:xfrm>
          <a:prstGeom prst="rect">
            <a:avLst/>
          </a:prstGeom>
        </p:spPr>
        <p:txBody>
          <a:bodyPr vert="horz" wrap="square" lIns="36576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0" i="0" u="none" strike="noStrike" kern="1200" cap="none" spc="-30" normalizeH="0" baseline="0" noProof="0">
                <a:ln w="3175">
                  <a:noFill/>
                </a:ln>
                <a:solidFill>
                  <a:srgbClr val="FFFFFF"/>
                </a:solidFill>
                <a:effectLst/>
                <a:uLnTx/>
                <a:uFillTx/>
                <a:latin typeface="Segoe UI Semibold"/>
                <a:ea typeface="+mn-ea"/>
                <a:cs typeface="Segoe UI" pitchFamily="34" charset="0"/>
              </a:rPr>
              <a:t>Monitor</a:t>
            </a:r>
          </a:p>
        </p:txBody>
      </p:sp>
      <p:pic>
        <p:nvPicPr>
          <p:cNvPr id="24" name="Picture 23">
            <a:extLst>
              <a:ext uri="{FF2B5EF4-FFF2-40B4-BE49-F238E27FC236}">
                <a16:creationId xmlns:a16="http://schemas.microsoft.com/office/drawing/2014/main" id="{BB45D88E-E410-C934-5121-6060F821139B}"/>
              </a:ext>
            </a:extLst>
          </p:cNvPr>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8823960" y="3598164"/>
            <a:ext cx="365760" cy="365760"/>
          </a:xfrm>
          <a:prstGeom prst="rect">
            <a:avLst/>
          </a:prstGeom>
        </p:spPr>
      </p:pic>
      <p:grpSp>
        <p:nvGrpSpPr>
          <p:cNvPr id="37" name="Group 36">
            <a:extLst>
              <a:ext uri="{FF2B5EF4-FFF2-40B4-BE49-F238E27FC236}">
                <a16:creationId xmlns:a16="http://schemas.microsoft.com/office/drawing/2014/main" id="{5FDE81DC-E48E-C342-C959-22BFB078A3A6}"/>
              </a:ext>
            </a:extLst>
          </p:cNvPr>
          <p:cNvGrpSpPr/>
          <p:nvPr/>
        </p:nvGrpSpPr>
        <p:grpSpPr>
          <a:xfrm>
            <a:off x="660400" y="5943600"/>
            <a:ext cx="10871200" cy="585793"/>
            <a:chOff x="660400" y="5796212"/>
            <a:chExt cx="10871200" cy="585793"/>
          </a:xfrm>
        </p:grpSpPr>
        <p:pic>
          <p:nvPicPr>
            <p:cNvPr id="1039" name="Graphic 1038">
              <a:extLst>
                <a:ext uri="{FF2B5EF4-FFF2-40B4-BE49-F238E27FC236}">
                  <a16:creationId xmlns:a16="http://schemas.microsoft.com/office/drawing/2014/main" id="{ACA82BC4-A02D-4DD1-D309-E2DDD7E10456}"/>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244715" y="6089904"/>
              <a:ext cx="267441" cy="267441"/>
            </a:xfrm>
            <a:prstGeom prst="rect">
              <a:avLst/>
            </a:prstGeom>
          </p:spPr>
        </p:pic>
        <p:cxnSp>
          <p:nvCxnSpPr>
            <p:cNvPr id="15" name="Straight Connector 14">
              <a:extLst>
                <a:ext uri="{FF2B5EF4-FFF2-40B4-BE49-F238E27FC236}">
                  <a16:creationId xmlns:a16="http://schemas.microsoft.com/office/drawing/2014/main" id="{D3FA061A-AAF5-3C93-CDFC-13B88A416C35}"/>
                </a:ext>
              </a:extLst>
            </p:cNvPr>
            <p:cNvCxnSpPr>
              <a:cxnSpLocks/>
            </p:cNvCxnSpPr>
            <p:nvPr/>
          </p:nvCxnSpPr>
          <p:spPr>
            <a:xfrm>
              <a:off x="1076033" y="6190488"/>
              <a:ext cx="6337416" cy="0"/>
            </a:xfrm>
            <a:prstGeom prst="line">
              <a:avLst/>
            </a:prstGeom>
            <a:noFill/>
            <a:ln w="38100" cap="flat" cmpd="sng" algn="ctr">
              <a:gradFill>
                <a:gsLst>
                  <a:gs pos="100000">
                    <a:srgbClr val="148D78">
                      <a:alpha val="0"/>
                    </a:srgbClr>
                  </a:gs>
                  <a:gs pos="41000">
                    <a:srgbClr val="007964"/>
                  </a:gs>
                  <a:gs pos="70000">
                    <a:srgbClr val="A046C1"/>
                  </a:gs>
                  <a:gs pos="0">
                    <a:srgbClr val="007964">
                      <a:lumMod val="30000"/>
                      <a:lumOff val="70000"/>
                    </a:srgbClr>
                  </a:gs>
                </a:gsLst>
                <a:lin ang="10800000" scaled="0"/>
              </a:gra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3409D871-F2F1-BB52-0E76-08975BE1EB59}"/>
                </a:ext>
              </a:extLst>
            </p:cNvPr>
            <p:cNvCxnSpPr>
              <a:cxnSpLocks/>
            </p:cNvCxnSpPr>
            <p:nvPr/>
          </p:nvCxnSpPr>
          <p:spPr>
            <a:xfrm>
              <a:off x="1076033" y="5919273"/>
              <a:ext cx="6337416" cy="0"/>
            </a:xfrm>
            <a:prstGeom prst="line">
              <a:avLst/>
            </a:prstGeom>
            <a:noFill/>
            <a:ln w="38100" cap="flat" cmpd="sng" algn="ctr">
              <a:gradFill>
                <a:gsLst>
                  <a:gs pos="100000">
                    <a:srgbClr val="148D78">
                      <a:alpha val="0"/>
                    </a:srgbClr>
                  </a:gs>
                  <a:gs pos="41000">
                    <a:srgbClr val="007964"/>
                  </a:gs>
                  <a:gs pos="70000">
                    <a:srgbClr val="A046C1"/>
                  </a:gs>
                  <a:gs pos="0">
                    <a:srgbClr val="007964">
                      <a:lumMod val="30000"/>
                      <a:lumOff val="70000"/>
                    </a:srgbClr>
                  </a:gs>
                </a:gsLst>
                <a:lin ang="10800000" scaled="0"/>
              </a:gradFill>
              <a:prstDash val="solid"/>
              <a:headEnd type="none" w="lg" len="med"/>
              <a:tailEnd type="none" w="lg" len="med"/>
            </a:ln>
            <a:effectLst/>
          </p:spPr>
        </p:cxnSp>
        <p:sp>
          <p:nvSpPr>
            <p:cNvPr id="30" name="Rounded Rectangle 29">
              <a:extLst>
                <a:ext uri="{FF2B5EF4-FFF2-40B4-BE49-F238E27FC236}">
                  <a16:creationId xmlns:a16="http://schemas.microsoft.com/office/drawing/2014/main" id="{0001CD6F-64E1-20FC-C483-DD3C0A13F04D}"/>
                </a:ext>
              </a:extLst>
            </p:cNvPr>
            <p:cNvSpPr/>
            <p:nvPr/>
          </p:nvSpPr>
          <p:spPr bwMode="auto">
            <a:xfrm>
              <a:off x="660400" y="5897880"/>
              <a:ext cx="10871200" cy="484125"/>
            </a:xfrm>
            <a:prstGeom prst="roundRect">
              <a:avLst>
                <a:gd name="adj" fmla="val 22222"/>
              </a:avLst>
            </a:prstGeom>
            <a:gradFill>
              <a:gsLst>
                <a:gs pos="37000">
                  <a:srgbClr val="09766A"/>
                </a:gs>
                <a:gs pos="58000">
                  <a:srgbClr val="7FF5E1"/>
                </a:gs>
                <a:gs pos="0">
                  <a:srgbClr val="8CE9E1"/>
                </a:gs>
                <a:gs pos="20000">
                  <a:srgbClr val="AD5FC9"/>
                </a:gs>
                <a:gs pos="93000">
                  <a:srgbClr val="AD5FC9">
                    <a:alpha val="28823"/>
                  </a:srgbClr>
                </a:gs>
                <a:gs pos="74000">
                  <a:schemeClr val="accent3"/>
                </a:gs>
              </a:gsLst>
              <a:lin ang="3600000" scaled="0"/>
            </a:gra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Text Placeholder 103">
              <a:extLst>
                <a:ext uri="{FF2B5EF4-FFF2-40B4-BE49-F238E27FC236}">
                  <a16:creationId xmlns:a16="http://schemas.microsoft.com/office/drawing/2014/main" id="{68F41B11-EB01-675A-5877-748E4D344139}"/>
                </a:ext>
              </a:extLst>
            </p:cNvPr>
            <p:cNvSpPr txBox="1">
              <a:spLocks/>
            </p:cNvSpPr>
            <p:nvPr/>
          </p:nvSpPr>
          <p:spPr>
            <a:xfrm>
              <a:off x="3677194" y="6053795"/>
              <a:ext cx="4837613" cy="215444"/>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AI-powered Intelligence</a:t>
              </a:r>
            </a:p>
          </p:txBody>
        </p:sp>
        <p:pic>
          <p:nvPicPr>
            <p:cNvPr id="33" name="Graphic 32">
              <a:extLst>
                <a:ext uri="{FF2B5EF4-FFF2-40B4-BE49-F238E27FC236}">
                  <a16:creationId xmlns:a16="http://schemas.microsoft.com/office/drawing/2014/main" id="{41A0E47F-FE8B-C5AE-E58B-1942538E3001}"/>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957643" y="5796212"/>
              <a:ext cx="391560" cy="391560"/>
            </a:xfrm>
            <a:prstGeom prst="rect">
              <a:avLst/>
            </a:prstGeom>
          </p:spPr>
        </p:pic>
      </p:grpSp>
    </p:spTree>
    <p:extLst>
      <p:ext uri="{BB962C8B-B14F-4D97-AF65-F5344CB8AC3E}">
        <p14:creationId xmlns:p14="http://schemas.microsoft.com/office/powerpoint/2010/main" val="1144942785"/>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ounded Rectangle 38">
            <a:extLst>
              <a:ext uri="{FF2B5EF4-FFF2-40B4-BE49-F238E27FC236}">
                <a16:creationId xmlns:a16="http://schemas.microsoft.com/office/drawing/2014/main" id="{A7F6233A-C94B-8E78-5EFC-9160C0F1BC4C}"/>
              </a:ext>
            </a:extLst>
          </p:cNvPr>
          <p:cNvSpPr/>
          <p:nvPr/>
        </p:nvSpPr>
        <p:spPr bwMode="auto">
          <a:xfrm>
            <a:off x="335280" y="2103120"/>
            <a:ext cx="11521440" cy="3892770"/>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grpSp>
        <p:nvGrpSpPr>
          <p:cNvPr id="80" name="Group 79">
            <a:extLst>
              <a:ext uri="{FF2B5EF4-FFF2-40B4-BE49-F238E27FC236}">
                <a16:creationId xmlns:a16="http://schemas.microsoft.com/office/drawing/2014/main" id="{6759D564-AE20-51F5-43F6-FA727D4CDC78}"/>
              </a:ext>
            </a:extLst>
          </p:cNvPr>
          <p:cNvGrpSpPr/>
          <p:nvPr/>
        </p:nvGrpSpPr>
        <p:grpSpPr>
          <a:xfrm>
            <a:off x="602352" y="2418311"/>
            <a:ext cx="2631967" cy="3272239"/>
            <a:chOff x="602352" y="2339127"/>
            <a:chExt cx="2631967" cy="3272239"/>
          </a:xfrm>
        </p:grpSpPr>
        <p:sp>
          <p:nvSpPr>
            <p:cNvPr id="81" name="Rounded Rectangle 80">
              <a:extLst>
                <a:ext uri="{FF2B5EF4-FFF2-40B4-BE49-F238E27FC236}">
                  <a16:creationId xmlns:a16="http://schemas.microsoft.com/office/drawing/2014/main" id="{22E492D8-77D9-EBBB-C928-BCAAA24F110D}"/>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82" name="Rectangle: Rounded Corners 5">
              <a:extLst>
                <a:ext uri="{FF2B5EF4-FFF2-40B4-BE49-F238E27FC236}">
                  <a16:creationId xmlns:a16="http://schemas.microsoft.com/office/drawing/2014/main" id="{85DB5FA8-D9DC-49AD-22E4-19E7EF742165}"/>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83" name="Straight Connector 82">
              <a:extLst>
                <a:ext uri="{FF2B5EF4-FFF2-40B4-BE49-F238E27FC236}">
                  <a16:creationId xmlns:a16="http://schemas.microsoft.com/office/drawing/2014/main" id="{1693D81B-6AB7-365B-7376-51BF1D81BB51}"/>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2CCE96F-E4AA-B394-0D41-AF44137A991F}"/>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32029389-C67C-71B9-4483-2196AF1D373B}"/>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86" name="TextBox 85">
              <a:extLst>
                <a:ext uri="{FF2B5EF4-FFF2-40B4-BE49-F238E27FC236}">
                  <a16:creationId xmlns:a16="http://schemas.microsoft.com/office/drawing/2014/main" id="{8DE5AF4F-A003-60ED-7B04-315F027BD1B9}"/>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87" name="TextBox 86">
              <a:extLst>
                <a:ext uri="{FF2B5EF4-FFF2-40B4-BE49-F238E27FC236}">
                  <a16:creationId xmlns:a16="http://schemas.microsoft.com/office/drawing/2014/main" id="{0951C1C5-8F80-9B62-BDA5-97AA64AFC18C}"/>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grpSp>
      <p:sp>
        <p:nvSpPr>
          <p:cNvPr id="88" name="Rounded Rectangle 87">
            <a:extLst>
              <a:ext uri="{FF2B5EF4-FFF2-40B4-BE49-F238E27FC236}">
                <a16:creationId xmlns:a16="http://schemas.microsoft.com/office/drawing/2014/main" id="{FA350AB0-4854-0846-B91B-4A604005ED8E}"/>
              </a:ext>
              <a:ext uri="{C183D7F6-B498-43B3-948B-1728B52AA6E4}">
                <adec:decorative xmlns:adec="http://schemas.microsoft.com/office/drawing/2017/decorative" val="1"/>
              </a:ext>
            </a:extLst>
          </p:cNvPr>
          <p:cNvSpPr>
            <a:spLocks/>
          </p:cNvSpPr>
          <p:nvPr/>
        </p:nvSpPr>
        <p:spPr bwMode="auto">
          <a:xfrm>
            <a:off x="3387462" y="2418311"/>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89" name="Rounded Rectangle 88">
            <a:extLst>
              <a:ext uri="{FF2B5EF4-FFF2-40B4-BE49-F238E27FC236}">
                <a16:creationId xmlns:a16="http://schemas.microsoft.com/office/drawing/2014/main" id="{DB1DEC82-66A5-B7F4-3DC9-9E78047B5F46}"/>
              </a:ext>
              <a:ext uri="{C183D7F6-B498-43B3-948B-1728B52AA6E4}">
                <adec:decorative xmlns:adec="http://schemas.microsoft.com/office/drawing/2017/decorative" val="1"/>
              </a:ext>
            </a:extLst>
          </p:cNvPr>
          <p:cNvSpPr>
            <a:spLocks/>
          </p:cNvSpPr>
          <p:nvPr/>
        </p:nvSpPr>
        <p:spPr bwMode="auto">
          <a:xfrm>
            <a:off x="6172572" y="2418311"/>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90" name="Rounded Rectangle 89">
            <a:extLst>
              <a:ext uri="{FF2B5EF4-FFF2-40B4-BE49-F238E27FC236}">
                <a16:creationId xmlns:a16="http://schemas.microsoft.com/office/drawing/2014/main" id="{7A28792C-775B-5412-6059-EA5E3F2D2743}"/>
              </a:ext>
              <a:ext uri="{C183D7F6-B498-43B3-948B-1728B52AA6E4}">
                <adec:decorative xmlns:adec="http://schemas.microsoft.com/office/drawing/2017/decorative" val="1"/>
              </a:ext>
            </a:extLst>
          </p:cNvPr>
          <p:cNvSpPr>
            <a:spLocks/>
          </p:cNvSpPr>
          <p:nvPr/>
        </p:nvSpPr>
        <p:spPr bwMode="auto">
          <a:xfrm>
            <a:off x="8957682" y="2418311"/>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91" name="Rectangle: Rounded Corners 5">
            <a:extLst>
              <a:ext uri="{FF2B5EF4-FFF2-40B4-BE49-F238E27FC236}">
                <a16:creationId xmlns:a16="http://schemas.microsoft.com/office/drawing/2014/main" id="{E80BEAB4-F95B-94C7-597C-D9F8FFDEE209}"/>
              </a:ext>
            </a:extLst>
          </p:cNvPr>
          <p:cNvSpPr>
            <a:spLocks/>
          </p:cNvSpPr>
          <p:nvPr/>
        </p:nvSpPr>
        <p:spPr bwMode="auto">
          <a:xfrm>
            <a:off x="8957682" y="2418311"/>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Real-time AI insights</a:t>
            </a:r>
          </a:p>
        </p:txBody>
      </p:sp>
      <p:sp>
        <p:nvSpPr>
          <p:cNvPr id="92" name="Rectangle: Rounded Corners 5">
            <a:extLst>
              <a:ext uri="{FF2B5EF4-FFF2-40B4-BE49-F238E27FC236}">
                <a16:creationId xmlns:a16="http://schemas.microsoft.com/office/drawing/2014/main" id="{AF4FA895-5B84-AFBE-9B69-1CA1811907FF}"/>
              </a:ext>
            </a:extLst>
          </p:cNvPr>
          <p:cNvSpPr>
            <a:spLocks/>
          </p:cNvSpPr>
          <p:nvPr/>
        </p:nvSpPr>
        <p:spPr bwMode="auto">
          <a:xfrm>
            <a:off x="6172572" y="2418311"/>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Rapid app development</a:t>
            </a:r>
          </a:p>
        </p:txBody>
      </p:sp>
      <p:sp>
        <p:nvSpPr>
          <p:cNvPr id="93" name="Rectangle: Rounded Corners 5">
            <a:extLst>
              <a:ext uri="{FF2B5EF4-FFF2-40B4-BE49-F238E27FC236}">
                <a16:creationId xmlns:a16="http://schemas.microsoft.com/office/drawing/2014/main" id="{2A2D4550-59DA-16A7-6370-542A9A8B502E}"/>
              </a:ext>
            </a:extLst>
          </p:cNvPr>
          <p:cNvSpPr>
            <a:spLocks/>
          </p:cNvSpPr>
          <p:nvPr/>
        </p:nvSpPr>
        <p:spPr bwMode="auto">
          <a:xfrm>
            <a:off x="3387462" y="2431264"/>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Single data estate &amp; open</a:t>
            </a:r>
          </a:p>
        </p:txBody>
      </p:sp>
      <p:sp>
        <p:nvSpPr>
          <p:cNvPr id="95" name="Rounded Rectangle 94">
            <a:extLst>
              <a:ext uri="{FF2B5EF4-FFF2-40B4-BE49-F238E27FC236}">
                <a16:creationId xmlns:a16="http://schemas.microsoft.com/office/drawing/2014/main" id="{BEA23E67-73B7-8CF7-61D0-29CAA67B248C}"/>
              </a:ext>
              <a:ext uri="{C183D7F6-B498-43B3-948B-1728B52AA6E4}">
                <adec:decorative xmlns:adec="http://schemas.microsoft.com/office/drawing/2017/decorative" val="1"/>
              </a:ext>
            </a:extLst>
          </p:cNvPr>
          <p:cNvSpPr>
            <a:spLocks/>
          </p:cNvSpPr>
          <p:nvPr/>
        </p:nvSpPr>
        <p:spPr bwMode="auto">
          <a:xfrm>
            <a:off x="602352" y="2418311"/>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96" name="Rectangle: Rounded Corners 5">
            <a:extLst>
              <a:ext uri="{FF2B5EF4-FFF2-40B4-BE49-F238E27FC236}">
                <a16:creationId xmlns:a16="http://schemas.microsoft.com/office/drawing/2014/main" id="{F864C810-D100-0117-46E3-ADCFD175FC01}"/>
              </a:ext>
            </a:extLst>
          </p:cNvPr>
          <p:cNvSpPr>
            <a:spLocks/>
          </p:cNvSpPr>
          <p:nvPr/>
        </p:nvSpPr>
        <p:spPr bwMode="auto">
          <a:xfrm>
            <a:off x="602352" y="2430268"/>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 SaaS solution</a:t>
            </a:r>
          </a:p>
        </p:txBody>
      </p:sp>
      <p:sp>
        <p:nvSpPr>
          <p:cNvPr id="99" name="TextBox 98">
            <a:extLst>
              <a:ext uri="{FF2B5EF4-FFF2-40B4-BE49-F238E27FC236}">
                <a16:creationId xmlns:a16="http://schemas.microsoft.com/office/drawing/2014/main" id="{042CBDC5-DEF2-8BE4-0576-91B08B84F71C}"/>
              </a:ext>
            </a:extLst>
          </p:cNvPr>
          <p:cNvSpPr txBox="1">
            <a:spLocks/>
          </p:cNvSpPr>
          <p:nvPr/>
        </p:nvSpPr>
        <p:spPr>
          <a:xfrm>
            <a:off x="602352" y="4103252"/>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100" name="TextBox 99">
            <a:extLst>
              <a:ext uri="{FF2B5EF4-FFF2-40B4-BE49-F238E27FC236}">
                <a16:creationId xmlns:a16="http://schemas.microsoft.com/office/drawing/2014/main" id="{392307EB-42FC-C1DC-12BA-E42C74EEC9A7}"/>
              </a:ext>
            </a:extLst>
          </p:cNvPr>
          <p:cNvSpPr txBox="1">
            <a:spLocks/>
          </p:cNvSpPr>
          <p:nvPr/>
        </p:nvSpPr>
        <p:spPr>
          <a:xfrm>
            <a:off x="602352" y="4581883"/>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 experience</a:t>
            </a:r>
          </a:p>
        </p:txBody>
      </p:sp>
      <p:sp>
        <p:nvSpPr>
          <p:cNvPr id="101" name="TextBox 100">
            <a:extLst>
              <a:ext uri="{FF2B5EF4-FFF2-40B4-BE49-F238E27FC236}">
                <a16:creationId xmlns:a16="http://schemas.microsoft.com/office/drawing/2014/main" id="{5A097657-881B-F4EF-F37F-22071C78174A}"/>
              </a:ext>
            </a:extLst>
          </p:cNvPr>
          <p:cNvSpPr txBox="1">
            <a:spLocks/>
          </p:cNvSpPr>
          <p:nvPr/>
        </p:nvSpPr>
        <p:spPr>
          <a:xfrm>
            <a:off x="602352" y="5060514"/>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Lightweight modeling</a:t>
            </a:r>
          </a:p>
        </p:txBody>
      </p:sp>
      <p:cxnSp>
        <p:nvCxnSpPr>
          <p:cNvPr id="102" name="Straight Connector 101">
            <a:extLst>
              <a:ext uri="{FF2B5EF4-FFF2-40B4-BE49-F238E27FC236}">
                <a16:creationId xmlns:a16="http://schemas.microsoft.com/office/drawing/2014/main" id="{25860BD4-7A3A-ACF9-181A-99097FCCB86A}"/>
              </a:ext>
            </a:extLst>
          </p:cNvPr>
          <p:cNvCxnSpPr>
            <a:cxnSpLocks/>
          </p:cNvCxnSpPr>
          <p:nvPr/>
        </p:nvCxnSpPr>
        <p:spPr>
          <a:xfrm>
            <a:off x="3601399" y="4496456"/>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1AB64C6-FCB9-FABD-6DD9-7AEFAA812E76}"/>
              </a:ext>
            </a:extLst>
          </p:cNvPr>
          <p:cNvCxnSpPr>
            <a:cxnSpLocks/>
          </p:cNvCxnSpPr>
          <p:nvPr/>
        </p:nvCxnSpPr>
        <p:spPr>
          <a:xfrm>
            <a:off x="3601399" y="4975087"/>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82EA3D5-721D-084D-5968-DDF72286D027}"/>
              </a:ext>
            </a:extLst>
          </p:cNvPr>
          <p:cNvSpPr txBox="1">
            <a:spLocks/>
          </p:cNvSpPr>
          <p:nvPr/>
        </p:nvSpPr>
        <p:spPr>
          <a:xfrm>
            <a:off x="3387462" y="4103252"/>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Events out-of-the-box</a:t>
            </a:r>
          </a:p>
        </p:txBody>
      </p:sp>
      <p:sp>
        <p:nvSpPr>
          <p:cNvPr id="105" name="TextBox 104">
            <a:extLst>
              <a:ext uri="{FF2B5EF4-FFF2-40B4-BE49-F238E27FC236}">
                <a16:creationId xmlns:a16="http://schemas.microsoft.com/office/drawing/2014/main" id="{4E2A39DC-DE8D-294E-1E52-C1EA0996E0BA}"/>
              </a:ext>
            </a:extLst>
          </p:cNvPr>
          <p:cNvSpPr txBox="1">
            <a:spLocks/>
          </p:cNvSpPr>
          <p:nvPr/>
        </p:nvSpPr>
        <p:spPr>
          <a:xfrm>
            <a:off x="3387462" y="4581883"/>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data format</a:t>
            </a:r>
          </a:p>
        </p:txBody>
      </p:sp>
      <p:sp>
        <p:nvSpPr>
          <p:cNvPr id="106" name="TextBox 105">
            <a:extLst>
              <a:ext uri="{FF2B5EF4-FFF2-40B4-BE49-F238E27FC236}">
                <a16:creationId xmlns:a16="http://schemas.microsoft.com/office/drawing/2014/main" id="{AD51EA5D-4DDA-9588-1F8A-38B6928CD2A4}"/>
              </a:ext>
            </a:extLst>
          </p:cNvPr>
          <p:cNvSpPr txBox="1">
            <a:spLocks/>
          </p:cNvSpPr>
          <p:nvPr/>
        </p:nvSpPr>
        <p:spPr>
          <a:xfrm>
            <a:off x="3387462" y="5060514"/>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Data rests in OneLake</a:t>
            </a:r>
          </a:p>
        </p:txBody>
      </p:sp>
      <p:cxnSp>
        <p:nvCxnSpPr>
          <p:cNvPr id="111" name="Straight Connector 110">
            <a:extLst>
              <a:ext uri="{FF2B5EF4-FFF2-40B4-BE49-F238E27FC236}">
                <a16:creationId xmlns:a16="http://schemas.microsoft.com/office/drawing/2014/main" id="{458B7DF1-BCDE-C163-73F0-88F9F7912DC6}"/>
              </a:ext>
            </a:extLst>
          </p:cNvPr>
          <p:cNvCxnSpPr>
            <a:cxnSpLocks/>
          </p:cNvCxnSpPr>
          <p:nvPr/>
        </p:nvCxnSpPr>
        <p:spPr>
          <a:xfrm>
            <a:off x="816289" y="4496456"/>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07ABAEC-00D5-9AE3-5404-619AD4582111}"/>
              </a:ext>
            </a:extLst>
          </p:cNvPr>
          <p:cNvCxnSpPr>
            <a:cxnSpLocks/>
          </p:cNvCxnSpPr>
          <p:nvPr/>
        </p:nvCxnSpPr>
        <p:spPr>
          <a:xfrm>
            <a:off x="816289" y="4975087"/>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9" name="Group 118">
            <a:extLst>
              <a:ext uri="{FF2B5EF4-FFF2-40B4-BE49-F238E27FC236}">
                <a16:creationId xmlns:a16="http://schemas.microsoft.com/office/drawing/2014/main" id="{61A479B3-15EC-D923-ADFD-A827C322BA48}"/>
              </a:ext>
            </a:extLst>
          </p:cNvPr>
          <p:cNvGrpSpPr/>
          <p:nvPr/>
        </p:nvGrpSpPr>
        <p:grpSpPr>
          <a:xfrm>
            <a:off x="6172572" y="4103252"/>
            <a:ext cx="2631967" cy="1265039"/>
            <a:chOff x="3539862" y="4176468"/>
            <a:chExt cx="2631967" cy="1265039"/>
          </a:xfrm>
        </p:grpSpPr>
        <p:cxnSp>
          <p:nvCxnSpPr>
            <p:cNvPr id="114" name="Straight Connector 113">
              <a:extLst>
                <a:ext uri="{FF2B5EF4-FFF2-40B4-BE49-F238E27FC236}">
                  <a16:creationId xmlns:a16="http://schemas.microsoft.com/office/drawing/2014/main" id="{E9363756-6BD1-BF43-EA06-D5F757173955}"/>
                </a:ext>
              </a:extLst>
            </p:cNvPr>
            <p:cNvCxnSpPr>
              <a:cxnSpLocks/>
            </p:cNvCxnSpPr>
            <p:nvPr/>
          </p:nvCxnSpPr>
          <p:spPr>
            <a:xfrm>
              <a:off x="3753799" y="45696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5599E3F-50CD-C45B-DE1C-6315CE706832}"/>
                </a:ext>
              </a:extLst>
            </p:cNvPr>
            <p:cNvCxnSpPr>
              <a:cxnSpLocks/>
            </p:cNvCxnSpPr>
            <p:nvPr/>
          </p:nvCxnSpPr>
          <p:spPr>
            <a:xfrm>
              <a:off x="3753799" y="50483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5C1397FF-028D-A2E5-9018-29616BF86B3D}"/>
                </a:ext>
              </a:extLst>
            </p:cNvPr>
            <p:cNvSpPr txBox="1">
              <a:spLocks/>
            </p:cNvSpPr>
            <p:nvPr/>
          </p:nvSpPr>
          <p:spPr>
            <a:xfrm>
              <a:off x="3539862" y="41764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Reuse of models</a:t>
              </a:r>
            </a:p>
          </p:txBody>
        </p:sp>
        <p:sp>
          <p:nvSpPr>
            <p:cNvPr id="117" name="TextBox 116">
              <a:extLst>
                <a:ext uri="{FF2B5EF4-FFF2-40B4-BE49-F238E27FC236}">
                  <a16:creationId xmlns:a16="http://schemas.microsoft.com/office/drawing/2014/main" id="{2D888264-2A91-4CB7-56B6-6CC3AE0E4166}"/>
                </a:ext>
              </a:extLst>
            </p:cNvPr>
            <p:cNvSpPr txBox="1">
              <a:spLocks/>
            </p:cNvSpPr>
            <p:nvPr/>
          </p:nvSpPr>
          <p:spPr>
            <a:xfrm>
              <a:off x="3539862" y="46550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Multi-tenant security</a:t>
              </a:r>
            </a:p>
          </p:txBody>
        </p:sp>
        <p:sp>
          <p:nvSpPr>
            <p:cNvPr id="118" name="TextBox 117">
              <a:extLst>
                <a:ext uri="{FF2B5EF4-FFF2-40B4-BE49-F238E27FC236}">
                  <a16:creationId xmlns:a16="http://schemas.microsoft.com/office/drawing/2014/main" id="{ABE95530-2171-6E5B-3B6C-FE467F5FEF91}"/>
                </a:ext>
              </a:extLst>
            </p:cNvPr>
            <p:cNvSpPr txBox="1">
              <a:spLocks/>
            </p:cNvSpPr>
            <p:nvPr/>
          </p:nvSpPr>
          <p:spPr>
            <a:xfrm>
              <a:off x="3539862" y="51337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Event pub-sub</a:t>
              </a:r>
            </a:p>
          </p:txBody>
        </p:sp>
      </p:grpSp>
      <p:grpSp>
        <p:nvGrpSpPr>
          <p:cNvPr id="120" name="Group 119">
            <a:extLst>
              <a:ext uri="{FF2B5EF4-FFF2-40B4-BE49-F238E27FC236}">
                <a16:creationId xmlns:a16="http://schemas.microsoft.com/office/drawing/2014/main" id="{2111AA45-98FD-F786-3B80-2CF4BA53918E}"/>
              </a:ext>
            </a:extLst>
          </p:cNvPr>
          <p:cNvGrpSpPr/>
          <p:nvPr/>
        </p:nvGrpSpPr>
        <p:grpSpPr>
          <a:xfrm>
            <a:off x="8957682" y="4103252"/>
            <a:ext cx="2631967" cy="1265039"/>
            <a:chOff x="3539862" y="4176468"/>
            <a:chExt cx="2631967" cy="1265039"/>
          </a:xfrm>
        </p:grpSpPr>
        <p:cxnSp>
          <p:nvCxnSpPr>
            <p:cNvPr id="121" name="Straight Connector 120">
              <a:extLst>
                <a:ext uri="{FF2B5EF4-FFF2-40B4-BE49-F238E27FC236}">
                  <a16:creationId xmlns:a16="http://schemas.microsoft.com/office/drawing/2014/main" id="{D872D637-7D43-2B5D-BB1A-CD4617EEBA30}"/>
                </a:ext>
              </a:extLst>
            </p:cNvPr>
            <p:cNvCxnSpPr>
              <a:cxnSpLocks/>
            </p:cNvCxnSpPr>
            <p:nvPr/>
          </p:nvCxnSpPr>
          <p:spPr>
            <a:xfrm>
              <a:off x="3753799" y="45696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7D48947-8AA8-9149-45AE-EDAE774D12BC}"/>
                </a:ext>
              </a:extLst>
            </p:cNvPr>
            <p:cNvCxnSpPr>
              <a:cxnSpLocks/>
            </p:cNvCxnSpPr>
            <p:nvPr/>
          </p:nvCxnSpPr>
          <p:spPr>
            <a:xfrm>
              <a:off x="3753799" y="50483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A3A43788-E72C-E604-9D36-BE6561FF422F}"/>
                </a:ext>
              </a:extLst>
            </p:cNvPr>
            <p:cNvSpPr txBox="1">
              <a:spLocks/>
            </p:cNvSpPr>
            <p:nvPr/>
          </p:nvSpPr>
          <p:spPr>
            <a:xfrm>
              <a:off x="3539862" y="41764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Non-obvious insights</a:t>
              </a:r>
            </a:p>
          </p:txBody>
        </p:sp>
        <p:sp>
          <p:nvSpPr>
            <p:cNvPr id="124" name="TextBox 123">
              <a:extLst>
                <a:ext uri="{FF2B5EF4-FFF2-40B4-BE49-F238E27FC236}">
                  <a16:creationId xmlns:a16="http://schemas.microsoft.com/office/drawing/2014/main" id="{618050F4-82BF-5745-AF08-E1DF88D15FF7}"/>
                </a:ext>
              </a:extLst>
            </p:cNvPr>
            <p:cNvSpPr txBox="1">
              <a:spLocks/>
            </p:cNvSpPr>
            <p:nvPr/>
          </p:nvSpPr>
          <p:spPr>
            <a:xfrm>
              <a:off x="3539862" y="46550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Automatic learning</a:t>
              </a:r>
            </a:p>
          </p:txBody>
        </p:sp>
        <p:sp>
          <p:nvSpPr>
            <p:cNvPr id="125" name="TextBox 124">
              <a:extLst>
                <a:ext uri="{FF2B5EF4-FFF2-40B4-BE49-F238E27FC236}">
                  <a16:creationId xmlns:a16="http://schemas.microsoft.com/office/drawing/2014/main" id="{4A0BFE38-C6C3-CCC9-06BC-DA6759B6A5F8}"/>
                </a:ext>
              </a:extLst>
            </p:cNvPr>
            <p:cNvSpPr txBox="1">
              <a:spLocks/>
            </p:cNvSpPr>
            <p:nvPr/>
          </p:nvSpPr>
          <p:spPr>
            <a:xfrm>
              <a:off x="3539862" y="51337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acceleration</a:t>
              </a:r>
            </a:p>
          </p:txBody>
        </p:sp>
      </p:grpSp>
      <p:grpSp>
        <p:nvGrpSpPr>
          <p:cNvPr id="2" name="Group 1">
            <a:extLst>
              <a:ext uri="{FF2B5EF4-FFF2-40B4-BE49-F238E27FC236}">
                <a16:creationId xmlns:a16="http://schemas.microsoft.com/office/drawing/2014/main" id="{5BD3047C-6FF1-C349-1BEA-E04A28695675}"/>
              </a:ext>
            </a:extLst>
          </p:cNvPr>
          <p:cNvGrpSpPr/>
          <p:nvPr/>
        </p:nvGrpSpPr>
        <p:grpSpPr>
          <a:xfrm>
            <a:off x="1315956" y="614793"/>
            <a:ext cx="9560088" cy="691919"/>
            <a:chOff x="2326748" y="614793"/>
            <a:chExt cx="9560088" cy="691919"/>
          </a:xfrm>
        </p:grpSpPr>
        <p:pic>
          <p:nvPicPr>
            <p:cNvPr id="5" name="Graphic 4">
              <a:extLst>
                <a:ext uri="{FF2B5EF4-FFF2-40B4-BE49-F238E27FC236}">
                  <a16:creationId xmlns:a16="http://schemas.microsoft.com/office/drawing/2014/main" id="{EB6F08F6-5E95-A76A-C19A-04FD3600A4F1}"/>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6834" b="6834"/>
            <a:stretch/>
          </p:blipFill>
          <p:spPr>
            <a:xfrm>
              <a:off x="2326748" y="614793"/>
              <a:ext cx="801461" cy="691919"/>
            </a:xfrm>
            <a:prstGeom prst="rect">
              <a:avLst/>
            </a:prstGeom>
            <a:effectLst/>
          </p:spPr>
        </p:pic>
        <p:sp>
          <p:nvSpPr>
            <p:cNvPr id="10" name="Title 3">
              <a:extLst>
                <a:ext uri="{FF2B5EF4-FFF2-40B4-BE49-F238E27FC236}">
                  <a16:creationId xmlns:a16="http://schemas.microsoft.com/office/drawing/2014/main" id="{7879538E-157E-665C-EC6E-626E28A5202C}"/>
                </a:ext>
              </a:extLst>
            </p:cNvPr>
            <p:cNvSpPr txBox="1">
              <a:spLocks/>
            </p:cNvSpPr>
            <p:nvPr/>
          </p:nvSpPr>
          <p:spPr>
            <a:xfrm>
              <a:off x="3272727" y="673243"/>
              <a:ext cx="8614109"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Real-Time Intelligence </a:t>
              </a:r>
              <a:r>
                <a:rPr kumimoji="0" lang="en-US" sz="36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in Microsoft Fabric</a:t>
              </a:r>
              <a:endParaRPr kumimoji="0" lang="en-US" sz="3600" b="0" i="0" u="none" strike="noStrike" kern="1200" cap="none" spc="-50" normalizeH="0" baseline="0" noProof="0">
                <a:ln w="3175">
                  <a:noFill/>
                </a:ln>
                <a:solidFill>
                  <a:srgbClr val="007964"/>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26733763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1D145-5487-47A8-FFAF-85DC6C43F4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BE4881A-5DA7-03B0-AD87-50572CCDAB7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251156" y="228600"/>
            <a:ext cx="11687028" cy="6400800"/>
          </a:xfrm>
          <a:prstGeom prst="roundRect">
            <a:avLst>
              <a:gd name="adj" fmla="val 2637"/>
            </a:avLst>
          </a:prstGeom>
        </p:spPr>
      </p:pic>
      <p:sp>
        <p:nvSpPr>
          <p:cNvPr id="4" name="Rounded Rectangle 13">
            <a:extLst>
              <a:ext uri="{FF2B5EF4-FFF2-40B4-BE49-F238E27FC236}">
                <a16:creationId xmlns:a16="http://schemas.microsoft.com/office/drawing/2014/main" id="{7458D6D9-4332-2F31-02BD-01403C3077F3}"/>
              </a:ext>
            </a:extLst>
          </p:cNvPr>
          <p:cNvSpPr/>
          <p:nvPr/>
        </p:nvSpPr>
        <p:spPr bwMode="auto">
          <a:xfrm>
            <a:off x="251157" y="228600"/>
            <a:ext cx="11687027" cy="6400800"/>
          </a:xfrm>
          <a:prstGeom prst="roundRect">
            <a:avLst>
              <a:gd name="adj" fmla="val 0"/>
            </a:avLst>
          </a:prstGeom>
          <a:solidFill>
            <a:schemeClr val="bg1">
              <a:alpha val="81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3909">
                    <a:srgbClr val="FFFFFF"/>
                  </a:gs>
                  <a:gs pos="17264">
                    <a:srgbClr val="FFFFFF"/>
                  </a:gs>
                </a:gsLst>
                <a:lin ang="2700000" scaled="0"/>
              </a:gradFill>
              <a:effectLst/>
              <a:uLnTx/>
              <a:uFillTx/>
              <a:latin typeface="Segoe UI Semibold"/>
              <a:ea typeface="Yu Gothic UI" panose="020B0500000000000000" pitchFamily="34" charset="-128"/>
              <a:cs typeface="+mn-cs"/>
            </a:endParaRPr>
          </a:p>
        </p:txBody>
      </p:sp>
      <p:grpSp>
        <p:nvGrpSpPr>
          <p:cNvPr id="15" name="Group 14">
            <a:extLst>
              <a:ext uri="{FF2B5EF4-FFF2-40B4-BE49-F238E27FC236}">
                <a16:creationId xmlns:a16="http://schemas.microsoft.com/office/drawing/2014/main" id="{33903045-AA01-9462-DB7C-948505F59CBC}"/>
              </a:ext>
            </a:extLst>
          </p:cNvPr>
          <p:cNvGrpSpPr/>
          <p:nvPr/>
        </p:nvGrpSpPr>
        <p:grpSpPr>
          <a:xfrm>
            <a:off x="785724" y="1975099"/>
            <a:ext cx="8336331" cy="3586951"/>
            <a:chOff x="785724" y="1975099"/>
            <a:chExt cx="8336331" cy="3586951"/>
          </a:xfrm>
        </p:grpSpPr>
        <p:sp>
          <p:nvSpPr>
            <p:cNvPr id="5" name="TextBox 4">
              <a:extLst>
                <a:ext uri="{FF2B5EF4-FFF2-40B4-BE49-F238E27FC236}">
                  <a16:creationId xmlns:a16="http://schemas.microsoft.com/office/drawing/2014/main" id="{C905BD3D-780E-52EB-00F8-E9F93CE5C3E4}"/>
                </a:ext>
              </a:extLst>
            </p:cNvPr>
            <p:cNvSpPr txBox="1"/>
            <p:nvPr/>
          </p:nvSpPr>
          <p:spPr>
            <a:xfrm>
              <a:off x="1318051" y="2360078"/>
              <a:ext cx="7804004" cy="2363532"/>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7000"/>
                </a:lnSpc>
                <a:spcBef>
                  <a:spcPts val="0"/>
                </a:spcBef>
                <a:spcAft>
                  <a:spcPts val="2200"/>
                </a:spcAft>
                <a:buClrTx/>
                <a:buSzTx/>
                <a:buFontTx/>
                <a:buNone/>
                <a:tabLst/>
                <a:defRPr/>
              </a:pPr>
              <a:r>
                <a:rPr lang="en-US" sz="2800" b="0" i="0" dirty="0">
                  <a:effectLst/>
                  <a:latin typeface="+mj-lt"/>
                </a:rPr>
                <a:t>Previously, you needed to be a data engineer or scientist to access and understand customer information. Now we're making it user-friendly, so anyone can easily make data-driven decisions</a:t>
              </a:r>
              <a:r>
                <a:rPr kumimoji="0" lang="en-US" sz="2800" b="1" i="0" u="none" strike="noStrike" kern="1200" cap="none" spc="-49" normalizeH="0" baseline="0" noProof="0" dirty="0">
                  <a:ln w="3175">
                    <a:noFill/>
                  </a:ln>
                  <a:effectLst/>
                  <a:uLnTx/>
                  <a:uFillTx/>
                  <a:latin typeface="+mj-lt"/>
                  <a:ea typeface="+mn-ea"/>
                  <a:cs typeface="Segoe UI"/>
                </a:rPr>
                <a:t>.</a:t>
              </a:r>
              <a:endParaRPr kumimoji="0" lang="en-US" sz="3200" b="1" i="0" u="none" strike="noStrike" kern="1200" cap="none" spc="-49" normalizeH="0" baseline="0" noProof="0" dirty="0">
                <a:ln w="3175">
                  <a:noFill/>
                </a:ln>
                <a:effectLst/>
                <a:uLnTx/>
                <a:uFillTx/>
                <a:latin typeface="+mj-lt"/>
                <a:ea typeface="+mn-ea"/>
                <a:cs typeface="Segoe UI"/>
              </a:endParaRPr>
            </a:p>
          </p:txBody>
        </p:sp>
        <p:sp>
          <p:nvSpPr>
            <p:cNvPr id="7" name="TextBox 6">
              <a:extLst>
                <a:ext uri="{FF2B5EF4-FFF2-40B4-BE49-F238E27FC236}">
                  <a16:creationId xmlns:a16="http://schemas.microsoft.com/office/drawing/2014/main" id="{317B95E4-0688-A9AB-574E-16678C436154}"/>
                </a:ext>
              </a:extLst>
            </p:cNvPr>
            <p:cNvSpPr txBox="1"/>
            <p:nvPr/>
          </p:nvSpPr>
          <p:spPr>
            <a:xfrm>
              <a:off x="1436120" y="5131163"/>
              <a:ext cx="7567865"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Semibold"/>
                  <a:ea typeface="Calibri" panose="020F0502020204030204" pitchFamily="34" charset="0"/>
                  <a:cs typeface="Segoe UI Semibold"/>
                </a:rPr>
                <a:t>Strathan</a:t>
              </a:r>
              <a:r>
                <a:rPr kumimoji="0" lang="en-US" sz="1400" b="0" i="0" u="none" strike="noStrike" kern="1200" cap="none" spc="0" normalizeH="0" baseline="0" noProof="0">
                  <a:ln>
                    <a:noFill/>
                  </a:ln>
                  <a:effectLst/>
                  <a:uLnTx/>
                  <a:uFillTx/>
                  <a:latin typeface="Segoe UI Semibold"/>
                  <a:ea typeface="Calibri" panose="020F0502020204030204" pitchFamily="34" charset="0"/>
                  <a:cs typeface="Segoe UI Semibold"/>
                </a:rPr>
                <a:t> Campbell</a:t>
              </a:r>
            </a:p>
            <a:p>
              <a:pPr>
                <a:defRPr/>
              </a:pPr>
              <a:r>
                <a:rPr kumimoji="0" lang="en-US" sz="1400" b="0" i="0" u="none" strike="noStrike" kern="1200" cap="none" spc="0" normalizeH="0" baseline="0" noProof="0">
                  <a:ln>
                    <a:noFill/>
                  </a:ln>
                  <a:effectLst/>
                  <a:uLnTx/>
                  <a:uFillTx/>
                  <a:latin typeface="Segoe UI"/>
                  <a:ea typeface="Calibri" panose="020F0502020204030204" pitchFamily="34" charset="0"/>
                  <a:cs typeface="Arial"/>
                </a:rPr>
                <a:t>Channel Environment Technology Lead</a:t>
              </a:r>
              <a:r>
                <a:rPr lang="en-US" sz="1400">
                  <a:latin typeface="Segoe UI"/>
                  <a:ea typeface="Calibri" panose="020F0502020204030204" pitchFamily="34" charset="0"/>
                  <a:cs typeface="Arial"/>
                </a:rPr>
                <a:t>, </a:t>
              </a:r>
              <a:r>
                <a:rPr lang="en-US" sz="1400">
                  <a:latin typeface="Segoe UI"/>
                  <a:ea typeface="+mn-lt"/>
                  <a:cs typeface="+mn-lt"/>
                </a:rPr>
                <a:t>One NZ</a:t>
              </a:r>
              <a:r>
                <a:rPr kumimoji="0" lang="en-US" sz="1400" b="0" i="0" u="none" strike="noStrike" kern="1200" cap="none" spc="0" normalizeH="0" baseline="0" noProof="0">
                  <a:ln>
                    <a:noFill/>
                  </a:ln>
                  <a:effectLst/>
                  <a:uLnTx/>
                  <a:uFillTx/>
                  <a:latin typeface="Segoe UI"/>
                  <a:ea typeface="Calibri" panose="020F0502020204030204" pitchFamily="34" charset="0"/>
                  <a:cs typeface="Arial"/>
                </a:rPr>
                <a:t>​</a:t>
              </a:r>
              <a:endParaRPr lang="en-US" sz="1400" b="0" i="0" u="none" strike="noStrike" kern="1200" cap="none" spc="0" normalizeH="0" baseline="0" noProof="0">
                <a:ln>
                  <a:noFill/>
                </a:ln>
                <a:effectLst/>
                <a:uLnTx/>
                <a:uFillTx/>
                <a:latin typeface="Segoe UI"/>
                <a:ea typeface="Calibri" panose="020F0502020204030204" pitchFamily="34" charset="0"/>
                <a:cs typeface="Arial"/>
              </a:endParaRPr>
            </a:p>
          </p:txBody>
        </p:sp>
        <p:sp>
          <p:nvSpPr>
            <p:cNvPr id="8" name="TextBox 7">
              <a:extLst>
                <a:ext uri="{FF2B5EF4-FFF2-40B4-BE49-F238E27FC236}">
                  <a16:creationId xmlns:a16="http://schemas.microsoft.com/office/drawing/2014/main" id="{17D930A4-F228-FF90-2BF5-2C86CE1B90D8}"/>
                </a:ext>
              </a:extLst>
            </p:cNvPr>
            <p:cNvSpPr txBox="1"/>
            <p:nvPr/>
          </p:nvSpPr>
          <p:spPr>
            <a:xfrm>
              <a:off x="785724" y="1975099"/>
              <a:ext cx="1300791" cy="1312603"/>
            </a:xfrm>
            <a:prstGeom prst="rect">
              <a:avLst/>
            </a:prstGeom>
            <a:noFill/>
          </p:spPr>
          <p:txBody>
            <a:bodyPr wrap="square" anchor="ctr">
              <a:spAutoFit/>
            </a:bodyPr>
            <a:lstStyle/>
            <a:p>
              <a:pPr marL="0" marR="0" lvl="0" indent="0" algn="l" defTabSz="914400" rtl="0" eaLnBrk="1" fontAlgn="auto" latinLnBrk="0" hangingPunct="1">
                <a:lnSpc>
                  <a:spcPct val="107000"/>
                </a:lnSpc>
                <a:spcBef>
                  <a:spcPts val="0"/>
                </a:spcBef>
                <a:spcAft>
                  <a:spcPts val="2200"/>
                </a:spcAft>
                <a:buClrTx/>
                <a:buSzTx/>
                <a:buFontTx/>
                <a:buNone/>
                <a:tabLst/>
                <a:defRPr/>
              </a:pPr>
              <a:r>
                <a:rPr kumimoji="0" lang="en-US" sz="8000" b="1" i="0" u="none" strike="noStrike" kern="1200" cap="none" spc="-49" normalizeH="0" baseline="0" noProof="0">
                  <a:ln w="3175">
                    <a:noFill/>
                  </a:ln>
                  <a:solidFill>
                    <a:srgbClr val="FFFFFF"/>
                  </a:solidFill>
                  <a:effectLst/>
                  <a:uLnTx/>
                  <a:uFillTx/>
                  <a:latin typeface="Segoe UI Semibold"/>
                  <a:ea typeface="+mn-ea"/>
                  <a:cs typeface="Segoe UI" pitchFamily="34" charset="0"/>
                </a:rPr>
                <a:t>“</a:t>
              </a:r>
            </a:p>
          </p:txBody>
        </p:sp>
      </p:grpSp>
      <p:pic>
        <p:nvPicPr>
          <p:cNvPr id="6" name="Picture 4" descr="One NZ - Wikipedia">
            <a:extLst>
              <a:ext uri="{FF2B5EF4-FFF2-40B4-BE49-F238E27FC236}">
                <a16:creationId xmlns:a16="http://schemas.microsoft.com/office/drawing/2014/main" id="{DE564C0A-D95C-BCD0-228F-B6765C665C6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387268" y="1292728"/>
            <a:ext cx="699247" cy="842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852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0D3615-A7A1-B57A-4956-4AAE128693F6}"/>
              </a:ext>
            </a:extLst>
          </p:cNvPr>
          <p:cNvSpPr txBox="1">
            <a:spLocks noGrp="1"/>
          </p:cNvSpPr>
          <p:nvPr>
            <p:ph type="title" idx="4294967295"/>
          </p:nvPr>
        </p:nvSpPr>
        <p:spPr>
          <a:xfrm>
            <a:off x="607809" y="357188"/>
            <a:ext cx="10515600" cy="10255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Segoe Sans Display" pitchFamily="2" charset="0"/>
                <a:ea typeface="+mj-ea"/>
                <a:cs typeface="Segoe Sans Display" pitchFamily="2" charset="0"/>
              </a:rPr>
              <a:t>Components of Fabric’s Real-Time Intelligence</a:t>
            </a:r>
          </a:p>
        </p:txBody>
      </p:sp>
      <p:grpSp>
        <p:nvGrpSpPr>
          <p:cNvPr id="72" name="Group 71" descr="table depicting the components of real time intelligence within fabric, and its data sources">
            <a:extLst>
              <a:ext uri="{FF2B5EF4-FFF2-40B4-BE49-F238E27FC236}">
                <a16:creationId xmlns:a16="http://schemas.microsoft.com/office/drawing/2014/main" id="{7740C9CC-1743-0042-8C00-C1E24450DC79}"/>
              </a:ext>
            </a:extLst>
          </p:cNvPr>
          <p:cNvGrpSpPr/>
          <p:nvPr/>
        </p:nvGrpSpPr>
        <p:grpSpPr>
          <a:xfrm>
            <a:off x="1344188" y="1281113"/>
            <a:ext cx="9503624" cy="5356754"/>
            <a:chOff x="1126276" y="1382713"/>
            <a:chExt cx="9503624" cy="5356754"/>
          </a:xfrm>
        </p:grpSpPr>
        <p:sp>
          <p:nvSpPr>
            <p:cNvPr id="6" name="Rectangle: Rounded Corners 5">
              <a:extLst>
                <a:ext uri="{FF2B5EF4-FFF2-40B4-BE49-F238E27FC236}">
                  <a16:creationId xmlns:a16="http://schemas.microsoft.com/office/drawing/2014/main" id="{C12CD9ED-EA0C-1D4C-0B93-4A7D662FCB06}"/>
                </a:ext>
              </a:extLst>
            </p:cNvPr>
            <p:cNvSpPr/>
            <p:nvPr/>
          </p:nvSpPr>
          <p:spPr>
            <a:xfrm>
              <a:off x="1126276" y="1383422"/>
              <a:ext cx="1384170" cy="4352222"/>
            </a:xfrm>
            <a:prstGeom prst="roundRect">
              <a:avLst>
                <a:gd name="adj" fmla="val 5614"/>
              </a:avLst>
            </a:prstGeom>
            <a:noFill/>
            <a:ln w="19050">
              <a:gradFill flip="none" rotWithShape="1">
                <a:gsLst>
                  <a:gs pos="0">
                    <a:schemeClr val="accent4"/>
                  </a:gs>
                  <a:gs pos="100000">
                    <a:schemeClr val="accent2"/>
                  </a:gs>
                </a:gsLst>
                <a:lin ang="2700000" scaled="1"/>
                <a:tileRect/>
              </a:gradFill>
            </a:ln>
            <a:effectLst>
              <a:outerShdw blurRad="50800" dist="254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Rounded Corners 41">
              <a:extLst>
                <a:ext uri="{FF2B5EF4-FFF2-40B4-BE49-F238E27FC236}">
                  <a16:creationId xmlns:a16="http://schemas.microsoft.com/office/drawing/2014/main" id="{FFEE8022-AAD2-36AA-65B9-409E72B9B9F1}"/>
                </a:ext>
              </a:extLst>
            </p:cNvPr>
            <p:cNvSpPr/>
            <p:nvPr/>
          </p:nvSpPr>
          <p:spPr>
            <a:xfrm>
              <a:off x="1291061" y="3180352"/>
              <a:ext cx="1054602" cy="515694"/>
            </a:xfrm>
            <a:prstGeom prst="roundRect">
              <a:avLst>
                <a:gd name="adj" fmla="val 4283"/>
              </a:avLst>
            </a:prstGeom>
            <a:solidFill>
              <a:srgbClr val="FFFFFF"/>
            </a:solidFill>
            <a:ln>
              <a:solidFill>
                <a:schemeClr val="bg1">
                  <a:lumMod val="85000"/>
                  <a:lumOff val="15000"/>
                </a:schemeClr>
              </a:solidFill>
            </a:ln>
            <a:effectLst>
              <a:outerShdw blurRad="50800" dist="254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Rounded Corners 42">
              <a:extLst>
                <a:ext uri="{FF2B5EF4-FFF2-40B4-BE49-F238E27FC236}">
                  <a16:creationId xmlns:a16="http://schemas.microsoft.com/office/drawing/2014/main" id="{97EAE7D6-B211-2010-B199-80B5AD02B9C5}"/>
                </a:ext>
              </a:extLst>
            </p:cNvPr>
            <p:cNvSpPr/>
            <p:nvPr/>
          </p:nvSpPr>
          <p:spPr>
            <a:xfrm>
              <a:off x="1291061" y="3769963"/>
              <a:ext cx="1054602" cy="515694"/>
            </a:xfrm>
            <a:prstGeom prst="roundRect">
              <a:avLst>
                <a:gd name="adj" fmla="val 4283"/>
              </a:avLst>
            </a:prstGeom>
            <a:solidFill>
              <a:srgbClr val="FFFFFF"/>
            </a:solidFill>
            <a:ln>
              <a:solidFill>
                <a:schemeClr val="bg1">
                  <a:lumMod val="85000"/>
                  <a:lumOff val="15000"/>
                </a:schemeClr>
              </a:solidFill>
            </a:ln>
            <a:effectLst>
              <a:outerShdw blurRad="50800" dist="254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Rounded Corners 43">
              <a:extLst>
                <a:ext uri="{FF2B5EF4-FFF2-40B4-BE49-F238E27FC236}">
                  <a16:creationId xmlns:a16="http://schemas.microsoft.com/office/drawing/2014/main" id="{2A8F36D2-AFCD-3DEA-7C48-0062B8D2E39E}"/>
                </a:ext>
              </a:extLst>
            </p:cNvPr>
            <p:cNvSpPr/>
            <p:nvPr/>
          </p:nvSpPr>
          <p:spPr>
            <a:xfrm>
              <a:off x="1291061" y="4353104"/>
              <a:ext cx="1054602" cy="515694"/>
            </a:xfrm>
            <a:prstGeom prst="roundRect">
              <a:avLst>
                <a:gd name="adj" fmla="val 4283"/>
              </a:avLst>
            </a:prstGeom>
            <a:solidFill>
              <a:srgbClr val="FFFFFF"/>
            </a:solidFill>
            <a:ln>
              <a:solidFill>
                <a:schemeClr val="bg1">
                  <a:lumMod val="85000"/>
                  <a:lumOff val="15000"/>
                </a:schemeClr>
              </a:solidFill>
            </a:ln>
            <a:effectLst>
              <a:outerShdw blurRad="50800" dist="254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52AFFC32-CD43-E86B-5F90-412F9DAC3CD9}"/>
                </a:ext>
              </a:extLst>
            </p:cNvPr>
            <p:cNvSpPr/>
            <p:nvPr/>
          </p:nvSpPr>
          <p:spPr>
            <a:xfrm>
              <a:off x="2595540" y="1382713"/>
              <a:ext cx="8034360" cy="5356754"/>
            </a:xfrm>
            <a:prstGeom prst="roundRect">
              <a:avLst>
                <a:gd name="adj" fmla="val 1346"/>
              </a:avLst>
            </a:prstGeom>
            <a:noFill/>
            <a:ln w="22225">
              <a:gradFill flip="none" rotWithShape="1">
                <a:gsLst>
                  <a:gs pos="0">
                    <a:schemeClr val="accent4"/>
                  </a:gs>
                  <a:gs pos="100000">
                    <a:schemeClr val="accent2"/>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38BDB77-ED71-0076-FCF7-796F887C5E40}"/>
                </a:ext>
              </a:extLst>
            </p:cNvPr>
            <p:cNvSpPr txBox="1"/>
            <p:nvPr/>
          </p:nvSpPr>
          <p:spPr>
            <a:xfrm>
              <a:off x="2747940" y="1520785"/>
              <a:ext cx="8106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Fabric</a:t>
              </a:r>
            </a:p>
          </p:txBody>
        </p:sp>
        <p:sp>
          <p:nvSpPr>
            <p:cNvPr id="22" name="TextBox 21">
              <a:extLst>
                <a:ext uri="{FF2B5EF4-FFF2-40B4-BE49-F238E27FC236}">
                  <a16:creationId xmlns:a16="http://schemas.microsoft.com/office/drawing/2014/main" id="{3BDA3E6C-F6FF-9623-2E21-087ABBEDBB56}"/>
                </a:ext>
              </a:extLst>
            </p:cNvPr>
            <p:cNvSpPr txBox="1"/>
            <p:nvPr/>
          </p:nvSpPr>
          <p:spPr>
            <a:xfrm>
              <a:off x="1219639" y="1521449"/>
              <a:ext cx="119744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Data </a:t>
              </a:r>
              <a:r>
                <a:rPr kumimoji="0" lang="es-MX" sz="1200" b="0" i="0" u="none" strike="noStrike" kern="1200" cap="none" spc="0" normalizeH="0" baseline="0" noProof="0" err="1">
                  <a:ln>
                    <a:noFill/>
                  </a:ln>
                  <a:solidFill>
                    <a:srgbClr val="FFFFFF"/>
                  </a:solidFill>
                  <a:effectLst/>
                  <a:uLnTx/>
                  <a:uFillTx/>
                  <a:latin typeface="Segoe Sans Text Semibold" pitchFamily="2" charset="0"/>
                  <a:ea typeface="+mn-ea"/>
                  <a:cs typeface="Segoe Sans Text Semibold" pitchFamily="2" charset="0"/>
                </a:rPr>
                <a:t>Source</a:t>
              </a: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(s)</a:t>
              </a:r>
            </a:p>
          </p:txBody>
        </p:sp>
        <p:cxnSp>
          <p:nvCxnSpPr>
            <p:cNvPr id="60" name="Straight Arrow Connector 59">
              <a:extLst>
                <a:ext uri="{FF2B5EF4-FFF2-40B4-BE49-F238E27FC236}">
                  <a16:creationId xmlns:a16="http://schemas.microsoft.com/office/drawing/2014/main" id="{421EC14C-4627-0D70-0905-C6EC841D68AB}"/>
                </a:ext>
              </a:extLst>
            </p:cNvPr>
            <p:cNvCxnSpPr>
              <a:cxnSpLocks/>
            </p:cNvCxnSpPr>
            <p:nvPr/>
          </p:nvCxnSpPr>
          <p:spPr>
            <a:xfrm>
              <a:off x="2440648" y="2770975"/>
              <a:ext cx="102645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Rounded Corners 99">
              <a:extLst>
                <a:ext uri="{FF2B5EF4-FFF2-40B4-BE49-F238E27FC236}">
                  <a16:creationId xmlns:a16="http://schemas.microsoft.com/office/drawing/2014/main" id="{8AD129AD-2701-032B-8794-3FE0F09B0B8B}"/>
                </a:ext>
              </a:extLst>
            </p:cNvPr>
            <p:cNvSpPr/>
            <p:nvPr/>
          </p:nvSpPr>
          <p:spPr>
            <a:xfrm>
              <a:off x="1291060" y="1988345"/>
              <a:ext cx="1054602" cy="515694"/>
            </a:xfrm>
            <a:prstGeom prst="roundRect">
              <a:avLst>
                <a:gd name="adj" fmla="val 4283"/>
              </a:avLst>
            </a:prstGeom>
            <a:solidFill>
              <a:srgbClr val="FFFFFF"/>
            </a:solidFill>
            <a:ln>
              <a:solidFill>
                <a:schemeClr val="bg1">
                  <a:lumMod val="85000"/>
                  <a:lumOff val="15000"/>
                </a:schemeClr>
              </a:solidFill>
            </a:ln>
            <a:effectLst>
              <a:outerShdw blurRad="50800" dist="254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C80C6907-772A-C5B5-5387-280C55E6296F}"/>
                </a:ext>
              </a:extLst>
            </p:cNvPr>
            <p:cNvSpPr/>
            <p:nvPr/>
          </p:nvSpPr>
          <p:spPr>
            <a:xfrm>
              <a:off x="2783410" y="1959794"/>
              <a:ext cx="7658620" cy="3222230"/>
            </a:xfrm>
            <a:prstGeom prst="roundRect">
              <a:avLst>
                <a:gd name="adj" fmla="val 2736"/>
              </a:avLst>
            </a:prstGeom>
            <a:noFill/>
            <a:ln w="22225">
              <a:solidFill>
                <a:schemeClr val="accent2"/>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E805005-3ADE-180C-7C25-9E32AC69C82E}"/>
                </a:ext>
              </a:extLst>
            </p:cNvPr>
            <p:cNvSpPr txBox="1"/>
            <p:nvPr/>
          </p:nvSpPr>
          <p:spPr>
            <a:xfrm>
              <a:off x="5054691" y="1745400"/>
              <a:ext cx="2524024" cy="369332"/>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1800" b="0" i="0" u="none" strike="noStrike" kern="1200" cap="none" spc="0" normalizeH="0" baseline="0" noProof="0" dirty="0">
                  <a:ln>
                    <a:noFill/>
                  </a:ln>
                  <a:solidFill>
                    <a:srgbClr val="FFFFFF"/>
                  </a:solidFill>
                  <a:effectLst/>
                  <a:uLnTx/>
                  <a:uFillTx/>
                  <a:latin typeface="Segoe Sans Text Semibold" pitchFamily="2" charset="0"/>
                  <a:ea typeface="+mn-ea"/>
                  <a:cs typeface="Segoe Sans Text Semibold" pitchFamily="2" charset="0"/>
                </a:rPr>
                <a:t>Real-Time </a:t>
              </a:r>
              <a:r>
                <a:rPr kumimoji="0" lang="es-MX" sz="1800" b="0" i="0" u="none" strike="noStrike" kern="1200" cap="none" spc="0" normalizeH="0" baseline="0" noProof="0" dirty="0" err="1">
                  <a:ln>
                    <a:noFill/>
                  </a:ln>
                  <a:solidFill>
                    <a:srgbClr val="FFFFFF"/>
                  </a:solidFill>
                  <a:effectLst/>
                  <a:uLnTx/>
                  <a:uFillTx/>
                  <a:latin typeface="Segoe Sans Text Semibold" pitchFamily="2" charset="0"/>
                  <a:ea typeface="+mn-ea"/>
                  <a:cs typeface="Segoe Sans Text Semibold" pitchFamily="2" charset="0"/>
                </a:rPr>
                <a:t>Intelligence</a:t>
              </a:r>
              <a:endParaRPr kumimoji="0" lang="es-MX" sz="1800" b="0" i="0" u="none" strike="noStrike" kern="1200" cap="none" spc="0" normalizeH="0" baseline="0" noProof="0" dirty="0">
                <a:ln>
                  <a:noFill/>
                </a:ln>
                <a:solidFill>
                  <a:srgbClr val="FFFFFF"/>
                </a:solidFill>
                <a:effectLst/>
                <a:uLnTx/>
                <a:uFillTx/>
                <a:latin typeface="Segoe Sans Text Semibold" pitchFamily="2" charset="0"/>
                <a:ea typeface="+mn-ea"/>
                <a:cs typeface="Segoe Sans Text Semibold" pitchFamily="2" charset="0"/>
              </a:endParaRPr>
            </a:p>
          </p:txBody>
        </p:sp>
        <p:sp>
          <p:nvSpPr>
            <p:cNvPr id="13" name="TextBox 12">
              <a:extLst>
                <a:ext uri="{FF2B5EF4-FFF2-40B4-BE49-F238E27FC236}">
                  <a16:creationId xmlns:a16="http://schemas.microsoft.com/office/drawing/2014/main" id="{5528ACB4-A7E4-15F8-94BE-8417CC804D0D}"/>
                </a:ext>
              </a:extLst>
            </p:cNvPr>
            <p:cNvSpPr txBox="1"/>
            <p:nvPr/>
          </p:nvSpPr>
          <p:spPr>
            <a:xfrm>
              <a:off x="6162918" y="2117559"/>
              <a:ext cx="899605"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Analyze &amp;</a:t>
              </a:r>
              <a:b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b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Transform</a:t>
              </a:r>
            </a:p>
          </p:txBody>
        </p:sp>
        <p:sp>
          <p:nvSpPr>
            <p:cNvPr id="17" name="TextBox 16">
              <a:extLst>
                <a:ext uri="{FF2B5EF4-FFF2-40B4-BE49-F238E27FC236}">
                  <a16:creationId xmlns:a16="http://schemas.microsoft.com/office/drawing/2014/main" id="{55011252-4BF6-6582-196B-A4CDEEE27F16}"/>
                </a:ext>
              </a:extLst>
            </p:cNvPr>
            <p:cNvSpPr txBox="1"/>
            <p:nvPr/>
          </p:nvSpPr>
          <p:spPr>
            <a:xfrm>
              <a:off x="6001206" y="5356985"/>
              <a:ext cx="122302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Real-Time Hub</a:t>
              </a:r>
            </a:p>
          </p:txBody>
        </p:sp>
        <p:sp>
          <p:nvSpPr>
            <p:cNvPr id="18" name="TextBox 17">
              <a:extLst>
                <a:ext uri="{FF2B5EF4-FFF2-40B4-BE49-F238E27FC236}">
                  <a16:creationId xmlns:a16="http://schemas.microsoft.com/office/drawing/2014/main" id="{BFBA8893-74D1-10A8-A3EB-31BC06AFEFEE}"/>
                </a:ext>
              </a:extLst>
            </p:cNvPr>
            <p:cNvSpPr txBox="1"/>
            <p:nvPr/>
          </p:nvSpPr>
          <p:spPr>
            <a:xfrm>
              <a:off x="6236801" y="6348466"/>
              <a:ext cx="74251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050" b="0" i="0" u="none" strike="noStrike" kern="1200" cap="none" spc="0" normalizeH="0" baseline="0" noProof="0" err="1">
                  <a:ln>
                    <a:noFill/>
                  </a:ln>
                  <a:solidFill>
                    <a:srgbClr val="FFFFFF"/>
                  </a:solidFill>
                  <a:effectLst/>
                  <a:uLnTx/>
                  <a:uFillTx/>
                  <a:latin typeface="Segoe Sans Text Semibold" pitchFamily="2" charset="0"/>
                  <a:ea typeface="+mn-ea"/>
                  <a:cs typeface="Segoe Sans Text Semibold" pitchFamily="2" charset="0"/>
                </a:rPr>
                <a:t>OneLake</a:t>
              </a:r>
              <a:endParaRPr kumimoji="0" lang="es-MX" sz="105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p:txBody>
        </p:sp>
        <p:grpSp>
          <p:nvGrpSpPr>
            <p:cNvPr id="63" name="Group 62">
              <a:extLst>
                <a:ext uri="{FF2B5EF4-FFF2-40B4-BE49-F238E27FC236}">
                  <a16:creationId xmlns:a16="http://schemas.microsoft.com/office/drawing/2014/main" id="{921FB418-C5A9-0942-0F83-03AE3AE57C19}"/>
                </a:ext>
              </a:extLst>
            </p:cNvPr>
            <p:cNvGrpSpPr/>
            <p:nvPr/>
          </p:nvGrpSpPr>
          <p:grpSpPr>
            <a:xfrm>
              <a:off x="6003372" y="2909048"/>
              <a:ext cx="989053" cy="937001"/>
              <a:chOff x="6917681" y="2611185"/>
              <a:chExt cx="989053" cy="937001"/>
            </a:xfrm>
          </p:grpSpPr>
          <p:sp>
            <p:nvSpPr>
              <p:cNvPr id="16" name="TextBox 15">
                <a:extLst>
                  <a:ext uri="{FF2B5EF4-FFF2-40B4-BE49-F238E27FC236}">
                    <a16:creationId xmlns:a16="http://schemas.microsoft.com/office/drawing/2014/main" id="{D00207FD-FC85-BA26-517A-4431CE5A8B96}"/>
                  </a:ext>
                </a:extLst>
              </p:cNvPr>
              <p:cNvSpPr txBox="1"/>
              <p:nvPr/>
            </p:nvSpPr>
            <p:spPr>
              <a:xfrm>
                <a:off x="6917681" y="3271187"/>
                <a:ext cx="989053"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Eventhouse</a:t>
                </a:r>
              </a:p>
            </p:txBody>
          </p:sp>
          <p:pic>
            <p:nvPicPr>
              <p:cNvPr id="23" name="Picture 22" descr="A pink and white logo&#10;&#10;Description automatically generated">
                <a:extLst>
                  <a:ext uri="{FF2B5EF4-FFF2-40B4-BE49-F238E27FC236}">
                    <a16:creationId xmlns:a16="http://schemas.microsoft.com/office/drawing/2014/main" id="{E5F66EC7-3008-1837-640C-B93A9A2E4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9561" y="2611185"/>
                <a:ext cx="705613" cy="705613"/>
              </a:xfrm>
              <a:prstGeom prst="rect">
                <a:avLst/>
              </a:prstGeom>
            </p:spPr>
          </p:pic>
        </p:grpSp>
        <p:grpSp>
          <p:nvGrpSpPr>
            <p:cNvPr id="57" name="Group 56">
              <a:extLst>
                <a:ext uri="{FF2B5EF4-FFF2-40B4-BE49-F238E27FC236}">
                  <a16:creationId xmlns:a16="http://schemas.microsoft.com/office/drawing/2014/main" id="{223439BA-5D1C-FB6C-8A35-381B9F827A8B}"/>
                </a:ext>
              </a:extLst>
            </p:cNvPr>
            <p:cNvGrpSpPr/>
            <p:nvPr/>
          </p:nvGrpSpPr>
          <p:grpSpPr>
            <a:xfrm>
              <a:off x="8936462" y="2114732"/>
              <a:ext cx="705613" cy="1239410"/>
              <a:chOff x="9369935" y="1903494"/>
              <a:chExt cx="705613" cy="1239410"/>
            </a:xfrm>
          </p:grpSpPr>
          <p:sp>
            <p:nvSpPr>
              <p:cNvPr id="14" name="TextBox 13">
                <a:extLst>
                  <a:ext uri="{FF2B5EF4-FFF2-40B4-BE49-F238E27FC236}">
                    <a16:creationId xmlns:a16="http://schemas.microsoft.com/office/drawing/2014/main" id="{6CEBFD46-E039-1F3F-A71F-96BBA651E3D7}"/>
                  </a:ext>
                </a:extLst>
              </p:cNvPr>
              <p:cNvSpPr txBox="1"/>
              <p:nvPr/>
            </p:nvSpPr>
            <p:spPr>
              <a:xfrm>
                <a:off x="9534664" y="1903494"/>
                <a:ext cx="41710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Act</a:t>
                </a:r>
              </a:p>
            </p:txBody>
          </p:sp>
          <p:sp>
            <p:nvSpPr>
              <p:cNvPr id="15" name="TextBox 14">
                <a:extLst>
                  <a:ext uri="{FF2B5EF4-FFF2-40B4-BE49-F238E27FC236}">
                    <a16:creationId xmlns:a16="http://schemas.microsoft.com/office/drawing/2014/main" id="{27D825F8-9361-D4D7-285C-551CAED949FE}"/>
                  </a:ext>
                </a:extLst>
              </p:cNvPr>
              <p:cNvSpPr txBox="1"/>
              <p:nvPr/>
            </p:nvSpPr>
            <p:spPr>
              <a:xfrm>
                <a:off x="9437073" y="2865905"/>
                <a:ext cx="61228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Reflex</a:t>
                </a:r>
              </a:p>
            </p:txBody>
          </p:sp>
          <p:pic>
            <p:nvPicPr>
              <p:cNvPr id="26" name="Picture 25" descr="A pink lightning bolt on a white background&#10;&#10;Description automatically generated">
                <a:extLst>
                  <a:ext uri="{FF2B5EF4-FFF2-40B4-BE49-F238E27FC236}">
                    <a16:creationId xmlns:a16="http://schemas.microsoft.com/office/drawing/2014/main" id="{83DF0D74-CE03-5D51-7394-4FC0C3062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9935" y="2180493"/>
                <a:ext cx="705613" cy="705613"/>
              </a:xfrm>
              <a:prstGeom prst="rect">
                <a:avLst/>
              </a:prstGeom>
            </p:spPr>
          </p:pic>
        </p:grpSp>
        <p:grpSp>
          <p:nvGrpSpPr>
            <p:cNvPr id="55" name="Group 54">
              <a:extLst>
                <a:ext uri="{FF2B5EF4-FFF2-40B4-BE49-F238E27FC236}">
                  <a16:creationId xmlns:a16="http://schemas.microsoft.com/office/drawing/2014/main" id="{BFC1F478-6D8B-EC59-204A-E6B67B5503B5}"/>
                </a:ext>
              </a:extLst>
            </p:cNvPr>
            <p:cNvGrpSpPr/>
            <p:nvPr/>
          </p:nvGrpSpPr>
          <p:grpSpPr>
            <a:xfrm>
              <a:off x="5178122" y="4015979"/>
              <a:ext cx="1138581" cy="892731"/>
              <a:chOff x="6041422" y="3738481"/>
              <a:chExt cx="1138581" cy="892731"/>
            </a:xfrm>
          </p:grpSpPr>
          <p:sp>
            <p:nvSpPr>
              <p:cNvPr id="19" name="TextBox 18">
                <a:extLst>
                  <a:ext uri="{FF2B5EF4-FFF2-40B4-BE49-F238E27FC236}">
                    <a16:creationId xmlns:a16="http://schemas.microsoft.com/office/drawing/2014/main" id="{80604EA0-3675-C2A2-E9C8-DC90C8A641C3}"/>
                  </a:ext>
                </a:extLst>
              </p:cNvPr>
              <p:cNvSpPr txBox="1"/>
              <p:nvPr/>
            </p:nvSpPr>
            <p:spPr>
              <a:xfrm>
                <a:off x="6041422" y="4354213"/>
                <a:ext cx="1138581"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KQL </a:t>
                </a:r>
                <a:r>
                  <a:rPr kumimoji="0" lang="es-MX" sz="1200" b="0" i="0" u="none" strike="noStrike" kern="1200" cap="none" spc="0" normalizeH="0" baseline="0" noProof="0" err="1">
                    <a:ln>
                      <a:noFill/>
                    </a:ln>
                    <a:solidFill>
                      <a:srgbClr val="FFFFFF"/>
                    </a:solidFill>
                    <a:effectLst/>
                    <a:uLnTx/>
                    <a:uFillTx/>
                    <a:latin typeface="Segoe Sans Text Semibold" pitchFamily="2" charset="0"/>
                    <a:ea typeface="+mn-ea"/>
                    <a:cs typeface="Segoe Sans Text Semibold" pitchFamily="2" charset="0"/>
                  </a:rPr>
                  <a:t>Queryset</a:t>
                </a:r>
                <a:endPar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p:txBody>
          </p:sp>
          <p:pic>
            <p:nvPicPr>
              <p:cNvPr id="32" name="Picture 31" descr="A white square with green arrow pointing up&#10;&#10;Description automatically generated">
                <a:extLst>
                  <a:ext uri="{FF2B5EF4-FFF2-40B4-BE49-F238E27FC236}">
                    <a16:creationId xmlns:a16="http://schemas.microsoft.com/office/drawing/2014/main" id="{F7C78896-4A19-434A-FE1B-66CAE0EC36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7469" y="3738481"/>
                <a:ext cx="606486" cy="606486"/>
              </a:xfrm>
              <a:prstGeom prst="rect">
                <a:avLst/>
              </a:prstGeom>
            </p:spPr>
          </p:pic>
        </p:grpSp>
        <p:sp>
          <p:nvSpPr>
            <p:cNvPr id="20" name="TextBox 19">
              <a:extLst>
                <a:ext uri="{FF2B5EF4-FFF2-40B4-BE49-F238E27FC236}">
                  <a16:creationId xmlns:a16="http://schemas.microsoft.com/office/drawing/2014/main" id="{BDB45777-5A49-131E-333B-6B0CD3666D43}"/>
                </a:ext>
              </a:extLst>
            </p:cNvPr>
            <p:cNvSpPr txBox="1"/>
            <p:nvPr/>
          </p:nvSpPr>
          <p:spPr>
            <a:xfrm>
              <a:off x="6864055" y="4631711"/>
              <a:ext cx="1163652"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RT Dashboard</a:t>
              </a:r>
            </a:p>
          </p:txBody>
        </p:sp>
        <p:cxnSp>
          <p:nvCxnSpPr>
            <p:cNvPr id="61" name="Straight Arrow Connector 60">
              <a:extLst>
                <a:ext uri="{FF2B5EF4-FFF2-40B4-BE49-F238E27FC236}">
                  <a16:creationId xmlns:a16="http://schemas.microsoft.com/office/drawing/2014/main" id="{A0C528BD-E364-3030-BD6A-430F447DA66C}"/>
                </a:ext>
              </a:extLst>
            </p:cNvPr>
            <p:cNvCxnSpPr>
              <a:cxnSpLocks/>
            </p:cNvCxnSpPr>
            <p:nvPr/>
          </p:nvCxnSpPr>
          <p:spPr>
            <a:xfrm>
              <a:off x="4206477" y="2779127"/>
              <a:ext cx="4682718"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6EA9436B-5DE0-4712-1F3A-261B413E6AD7}"/>
                </a:ext>
              </a:extLst>
            </p:cNvPr>
            <p:cNvGrpSpPr/>
            <p:nvPr/>
          </p:nvGrpSpPr>
          <p:grpSpPr>
            <a:xfrm>
              <a:off x="3821523" y="3401478"/>
              <a:ext cx="2277830" cy="296510"/>
              <a:chOff x="4984282" y="3190240"/>
              <a:chExt cx="2029380" cy="296510"/>
            </a:xfrm>
          </p:grpSpPr>
          <p:cxnSp>
            <p:nvCxnSpPr>
              <p:cNvPr id="67" name="Straight Arrow Connector 66">
                <a:extLst>
                  <a:ext uri="{FF2B5EF4-FFF2-40B4-BE49-F238E27FC236}">
                    <a16:creationId xmlns:a16="http://schemas.microsoft.com/office/drawing/2014/main" id="{CB39A186-6B44-E1EC-AF52-96ADC59DDB97}"/>
                  </a:ext>
                </a:extLst>
              </p:cNvPr>
              <p:cNvCxnSpPr>
                <a:cxnSpLocks/>
              </p:cNvCxnSpPr>
              <p:nvPr/>
            </p:nvCxnSpPr>
            <p:spPr>
              <a:xfrm>
                <a:off x="4984282" y="3486750"/>
                <a:ext cx="2029380"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38C462E-B069-C6CA-6FA8-0C9833A34E58}"/>
                  </a:ext>
                </a:extLst>
              </p:cNvPr>
              <p:cNvCxnSpPr/>
              <p:nvPr/>
            </p:nvCxnSpPr>
            <p:spPr>
              <a:xfrm flipV="1">
                <a:off x="4984282" y="3190240"/>
                <a:ext cx="0" cy="296510"/>
              </a:xfrm>
              <a:prstGeom prst="line">
                <a:avLst/>
              </a:prstGeom>
              <a:ln w="12700">
                <a:solidFill>
                  <a:schemeClr val="bg1">
                    <a:lumMod val="85000"/>
                    <a:lumOff val="15000"/>
                  </a:schemeClr>
                </a:solidFill>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CA7E57C7-D027-AD82-5AA7-A2E56DD97D1B}"/>
                </a:ext>
              </a:extLst>
            </p:cNvPr>
            <p:cNvGrpSpPr/>
            <p:nvPr/>
          </p:nvGrpSpPr>
          <p:grpSpPr>
            <a:xfrm>
              <a:off x="7107247" y="3401478"/>
              <a:ext cx="2185278" cy="296510"/>
              <a:chOff x="8021556" y="3190240"/>
              <a:chExt cx="2029380" cy="296510"/>
            </a:xfrm>
          </p:grpSpPr>
          <p:cxnSp>
            <p:nvCxnSpPr>
              <p:cNvPr id="73" name="Straight Connector 72">
                <a:extLst>
                  <a:ext uri="{FF2B5EF4-FFF2-40B4-BE49-F238E27FC236}">
                    <a16:creationId xmlns:a16="http://schemas.microsoft.com/office/drawing/2014/main" id="{ECDB2B31-BF38-3F8B-BF23-B1432921D2E9}"/>
                  </a:ext>
                </a:extLst>
              </p:cNvPr>
              <p:cNvCxnSpPr/>
              <p:nvPr/>
            </p:nvCxnSpPr>
            <p:spPr>
              <a:xfrm>
                <a:off x="8021556" y="3486750"/>
                <a:ext cx="20293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A9F3661-A3F6-3816-AF2B-4543185A2CBA}"/>
                  </a:ext>
                </a:extLst>
              </p:cNvPr>
              <p:cNvCxnSpPr/>
              <p:nvPr/>
            </p:nvCxnSpPr>
            <p:spPr>
              <a:xfrm flipV="1">
                <a:off x="10050936" y="3190240"/>
                <a:ext cx="0" cy="296510"/>
              </a:xfrm>
              <a:prstGeom prst="straightConnector1">
                <a:avLst/>
              </a:prstGeom>
              <a:ln w="12700">
                <a:solidFill>
                  <a:schemeClr val="bg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a:extLst>
                <a:ext uri="{FF2B5EF4-FFF2-40B4-BE49-F238E27FC236}">
                  <a16:creationId xmlns:a16="http://schemas.microsoft.com/office/drawing/2014/main" id="{201AA143-6E52-BDC8-C50E-CA889B9706D9}"/>
                </a:ext>
              </a:extLst>
            </p:cNvPr>
            <p:cNvGrpSpPr/>
            <p:nvPr/>
          </p:nvGrpSpPr>
          <p:grpSpPr>
            <a:xfrm>
              <a:off x="3204800" y="2114732"/>
              <a:ext cx="1349728" cy="1248528"/>
              <a:chOff x="3395300" y="2114732"/>
              <a:chExt cx="1349728" cy="1248528"/>
            </a:xfrm>
          </p:grpSpPr>
          <p:grpSp>
            <p:nvGrpSpPr>
              <p:cNvPr id="56" name="Group 55">
                <a:extLst>
                  <a:ext uri="{FF2B5EF4-FFF2-40B4-BE49-F238E27FC236}">
                    <a16:creationId xmlns:a16="http://schemas.microsoft.com/office/drawing/2014/main" id="{C5B7DFE0-A092-100F-6565-759FDD040B32}"/>
                  </a:ext>
                </a:extLst>
              </p:cNvPr>
              <p:cNvGrpSpPr/>
              <p:nvPr/>
            </p:nvGrpSpPr>
            <p:grpSpPr>
              <a:xfrm>
                <a:off x="3395300" y="2114732"/>
                <a:ext cx="1349728" cy="1248528"/>
                <a:chOff x="4309609" y="1903494"/>
                <a:chExt cx="1349728" cy="1248528"/>
              </a:xfrm>
            </p:grpSpPr>
            <p:sp>
              <p:nvSpPr>
                <p:cNvPr id="11" name="TextBox 10">
                  <a:extLst>
                    <a:ext uri="{FF2B5EF4-FFF2-40B4-BE49-F238E27FC236}">
                      <a16:creationId xmlns:a16="http://schemas.microsoft.com/office/drawing/2014/main" id="{DD1DE8BD-A9B9-0056-D86D-85B5898BDDCA}"/>
                    </a:ext>
                  </a:extLst>
                </p:cNvPr>
                <p:cNvSpPr txBox="1"/>
                <p:nvPr/>
              </p:nvSpPr>
              <p:spPr>
                <a:xfrm>
                  <a:off x="4309609" y="1903494"/>
                  <a:ext cx="1349728"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Ingest &amp; Process</a:t>
                  </a:r>
                </a:p>
              </p:txBody>
            </p:sp>
            <p:sp>
              <p:nvSpPr>
                <p:cNvPr id="12" name="TextBox 11">
                  <a:extLst>
                    <a:ext uri="{FF2B5EF4-FFF2-40B4-BE49-F238E27FC236}">
                      <a16:creationId xmlns:a16="http://schemas.microsoft.com/office/drawing/2014/main" id="{70C9AE9B-B20F-5A7C-6C64-3E0CACC82952}"/>
                    </a:ext>
                  </a:extLst>
                </p:cNvPr>
                <p:cNvSpPr txBox="1"/>
                <p:nvPr/>
              </p:nvSpPr>
              <p:spPr>
                <a:xfrm>
                  <a:off x="4460451" y="2875023"/>
                  <a:ext cx="1048044"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MX" sz="12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rPr>
                    <a:t>Eventstream</a:t>
                  </a:r>
                </a:p>
              </p:txBody>
            </p:sp>
          </p:grpSp>
          <p:pic>
            <p:nvPicPr>
              <p:cNvPr id="3" name="Picture 2" descr="A white and pink logo&#10;&#10;Description automatically generated">
                <a:extLst>
                  <a:ext uri="{FF2B5EF4-FFF2-40B4-BE49-F238E27FC236}">
                    <a16:creationId xmlns:a16="http://schemas.microsoft.com/office/drawing/2014/main" id="{6577F173-7CC7-F34C-DD58-7A45FEE423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0895" y="2441262"/>
                <a:ext cx="656082" cy="656082"/>
              </a:xfrm>
              <a:prstGeom prst="rect">
                <a:avLst/>
              </a:prstGeom>
            </p:spPr>
          </p:pic>
        </p:grpSp>
        <p:pic>
          <p:nvPicPr>
            <p:cNvPr id="21" name="Picture 20" descr="A pink and white logo&#10;&#10;Description automatically generated">
              <a:extLst>
                <a:ext uri="{FF2B5EF4-FFF2-40B4-BE49-F238E27FC236}">
                  <a16:creationId xmlns:a16="http://schemas.microsoft.com/office/drawing/2014/main" id="{19D398B4-5131-42A6-865E-EDD5C8F49A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7247" y="3944132"/>
              <a:ext cx="702628" cy="702628"/>
            </a:xfrm>
            <a:prstGeom prst="rect">
              <a:avLst/>
            </a:prstGeom>
          </p:spPr>
        </p:pic>
        <p:pic>
          <p:nvPicPr>
            <p:cNvPr id="29" name="Picture 28">
              <a:extLst>
                <a:ext uri="{FF2B5EF4-FFF2-40B4-BE49-F238E27FC236}">
                  <a16:creationId xmlns:a16="http://schemas.microsoft.com/office/drawing/2014/main" id="{2C9AF03F-7BE9-26EA-651A-547332B9FC4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660337" y="2091219"/>
              <a:ext cx="316049" cy="309946"/>
            </a:xfrm>
            <a:prstGeom prst="rect">
              <a:avLst/>
            </a:prstGeom>
          </p:spPr>
        </p:pic>
        <p:sp>
          <p:nvSpPr>
            <p:cNvPr id="41" name="Rectangle: Rounded Corners 40">
              <a:extLst>
                <a:ext uri="{FF2B5EF4-FFF2-40B4-BE49-F238E27FC236}">
                  <a16:creationId xmlns:a16="http://schemas.microsoft.com/office/drawing/2014/main" id="{674F9755-D5F3-B1BD-A70C-386EF57E7E94}"/>
                </a:ext>
              </a:extLst>
            </p:cNvPr>
            <p:cNvSpPr/>
            <p:nvPr/>
          </p:nvSpPr>
          <p:spPr>
            <a:xfrm>
              <a:off x="1291061" y="2590741"/>
              <a:ext cx="1054602" cy="515694"/>
            </a:xfrm>
            <a:prstGeom prst="roundRect">
              <a:avLst>
                <a:gd name="adj" fmla="val 4283"/>
              </a:avLst>
            </a:prstGeom>
            <a:solidFill>
              <a:srgbClr val="FFFFFF"/>
            </a:solidFill>
            <a:ln>
              <a:solidFill>
                <a:schemeClr val="bg1">
                  <a:lumMod val="85000"/>
                  <a:lumOff val="15000"/>
                </a:schemeClr>
              </a:solidFill>
            </a:ln>
            <a:effectLst>
              <a:outerShdw blurRad="50800" dist="254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3526B015-9BC8-FF00-4CB8-50A8E84A7D03}"/>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676089" y="2692975"/>
              <a:ext cx="300297" cy="311226"/>
            </a:xfrm>
            <a:prstGeom prst="rect">
              <a:avLst/>
            </a:prstGeom>
          </p:spPr>
        </p:pic>
        <p:grpSp>
          <p:nvGrpSpPr>
            <p:cNvPr id="51" name="Group 50">
              <a:extLst>
                <a:ext uri="{FF2B5EF4-FFF2-40B4-BE49-F238E27FC236}">
                  <a16:creationId xmlns:a16="http://schemas.microsoft.com/office/drawing/2014/main" id="{CD023871-528F-D001-E27A-DCD230DA4FB6}"/>
                </a:ext>
              </a:extLst>
            </p:cNvPr>
            <p:cNvGrpSpPr/>
            <p:nvPr/>
          </p:nvGrpSpPr>
          <p:grpSpPr>
            <a:xfrm>
              <a:off x="9908334" y="4035916"/>
              <a:ext cx="671493" cy="601077"/>
              <a:chOff x="9114316" y="3987161"/>
              <a:chExt cx="671493" cy="601077"/>
            </a:xfrm>
          </p:grpSpPr>
          <p:grpSp>
            <p:nvGrpSpPr>
              <p:cNvPr id="36" name="Group 35" descr="Real Time box with Real Time icon and Synapse subtitle">
                <a:extLst>
                  <a:ext uri="{FF2B5EF4-FFF2-40B4-BE49-F238E27FC236}">
                    <a16:creationId xmlns:a16="http://schemas.microsoft.com/office/drawing/2014/main" id="{0ED5FAC5-2C07-F546-3296-E2100F9CCDC6}"/>
                  </a:ext>
                </a:extLst>
              </p:cNvPr>
              <p:cNvGrpSpPr/>
              <p:nvPr/>
            </p:nvGrpSpPr>
            <p:grpSpPr>
              <a:xfrm>
                <a:off x="9114316" y="3987161"/>
                <a:ext cx="671493" cy="601077"/>
                <a:chOff x="7082047" y="7595909"/>
                <a:chExt cx="1411690" cy="1263654"/>
              </a:xfrm>
            </p:grpSpPr>
            <p:sp>
              <p:nvSpPr>
                <p:cNvPr id="37" name="Rounded Rectangle 25">
                  <a:extLst>
                    <a:ext uri="{FF2B5EF4-FFF2-40B4-BE49-F238E27FC236}">
                      <a16:creationId xmlns:a16="http://schemas.microsoft.com/office/drawing/2014/main" id="{F6F4A592-CF23-0EE9-A20B-BB5108295DB7}"/>
                    </a:ext>
                    <a:ext uri="{C183D7F6-B498-43B3-948B-1728B52AA6E4}">
                      <adec:decorative xmlns:adec="http://schemas.microsoft.com/office/drawing/2017/decorative" val="1"/>
                    </a:ext>
                  </a:extLst>
                </p:cNvPr>
                <p:cNvSpPr/>
                <p:nvPr/>
              </p:nvSpPr>
              <p:spPr bwMode="auto">
                <a:xfrm>
                  <a:off x="7132639" y="7595909"/>
                  <a:ext cx="1310518" cy="1263654"/>
                </a:xfrm>
                <a:prstGeom prst="roundRect">
                  <a:avLst>
                    <a:gd name="adj" fmla="val 3999"/>
                  </a:avLst>
                </a:prstGeom>
                <a:solidFill>
                  <a:schemeClr val="bg1"/>
                </a:solidFill>
                <a:ln w="15875">
                  <a:solidFill>
                    <a:schemeClr val="accent2"/>
                  </a:soli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Text Placeholder 2">
                  <a:extLst>
                    <a:ext uri="{FF2B5EF4-FFF2-40B4-BE49-F238E27FC236}">
                      <a16:creationId xmlns:a16="http://schemas.microsoft.com/office/drawing/2014/main" id="{2427EA66-EFE8-38CF-CBDC-806A026402C0}"/>
                    </a:ext>
                  </a:extLst>
                </p:cNvPr>
                <p:cNvSpPr txBox="1">
                  <a:spLocks/>
                </p:cNvSpPr>
                <p:nvPr/>
              </p:nvSpPr>
              <p:spPr>
                <a:xfrm>
                  <a:off x="7082047" y="8332767"/>
                  <a:ext cx="141169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rgbClr val="0078D3"/>
                      </a:solidFill>
                      <a:effectLst/>
                      <a:uLnTx/>
                      <a:uFillTx/>
                      <a:latin typeface="Segoe Sans Text" pitchFamily="2" charset="0"/>
                      <a:ea typeface="+mn-ea"/>
                      <a:cs typeface="Segoe Sans Text" pitchFamily="2" charset="0"/>
                    </a:rPr>
                    <a:t>Power BI</a:t>
                  </a:r>
                </a:p>
              </p:txBody>
            </p:sp>
          </p:grpSp>
          <p:pic>
            <p:nvPicPr>
              <p:cNvPr id="39" name="Graphic 38" descr="Power BI Logo">
                <a:extLst>
                  <a:ext uri="{FF2B5EF4-FFF2-40B4-BE49-F238E27FC236}">
                    <a16:creationId xmlns:a16="http://schemas.microsoft.com/office/drawing/2014/main" id="{61CA32E3-39F1-D682-9DA5-F1DD9622CDD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09180" y="4074946"/>
                <a:ext cx="281763" cy="281763"/>
              </a:xfrm>
              <a:prstGeom prst="rect">
                <a:avLst/>
              </a:prstGeom>
            </p:spPr>
          </p:pic>
        </p:grpSp>
        <p:grpSp>
          <p:nvGrpSpPr>
            <p:cNvPr id="62" name="Group 61">
              <a:extLst>
                <a:ext uri="{FF2B5EF4-FFF2-40B4-BE49-F238E27FC236}">
                  <a16:creationId xmlns:a16="http://schemas.microsoft.com/office/drawing/2014/main" id="{57F66568-331D-4DFF-E9EB-3F7C0908D115}"/>
                </a:ext>
              </a:extLst>
            </p:cNvPr>
            <p:cNvGrpSpPr/>
            <p:nvPr/>
          </p:nvGrpSpPr>
          <p:grpSpPr>
            <a:xfrm>
              <a:off x="6231940" y="4908710"/>
              <a:ext cx="719400" cy="422198"/>
              <a:chOff x="6231940" y="4908710"/>
              <a:chExt cx="719400" cy="422198"/>
            </a:xfrm>
          </p:grpSpPr>
          <p:sp>
            <p:nvSpPr>
              <p:cNvPr id="59" name="Rectangle 58">
                <a:extLst>
                  <a:ext uri="{FF2B5EF4-FFF2-40B4-BE49-F238E27FC236}">
                    <a16:creationId xmlns:a16="http://schemas.microsoft.com/office/drawing/2014/main" id="{90B7C5F8-BE63-F2DB-C19C-2CF135F7F59A}"/>
                  </a:ext>
                </a:extLst>
              </p:cNvPr>
              <p:cNvSpPr/>
              <p:nvPr/>
            </p:nvSpPr>
            <p:spPr>
              <a:xfrm>
                <a:off x="6231940" y="5107193"/>
                <a:ext cx="719400" cy="15288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8" name="Picture 57" descr="A blue and black logo&#10;&#10;Description automatically generated">
                <a:extLst>
                  <a:ext uri="{FF2B5EF4-FFF2-40B4-BE49-F238E27FC236}">
                    <a16:creationId xmlns:a16="http://schemas.microsoft.com/office/drawing/2014/main" id="{87F707E9-C075-F433-F14F-BA79966FE3B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80541" y="4908710"/>
                <a:ext cx="422198" cy="422198"/>
              </a:xfrm>
              <a:prstGeom prst="rect">
                <a:avLst/>
              </a:prstGeom>
            </p:spPr>
          </p:pic>
        </p:grpSp>
      </p:grpSp>
      <p:grpSp>
        <p:nvGrpSpPr>
          <p:cNvPr id="83" name="Group 82">
            <a:extLst>
              <a:ext uri="{FF2B5EF4-FFF2-40B4-BE49-F238E27FC236}">
                <a16:creationId xmlns:a16="http://schemas.microsoft.com/office/drawing/2014/main" id="{30F1ACA4-CB21-B5F5-24F4-77B531BC633F}"/>
              </a:ext>
              <a:ext uri="{C183D7F6-B498-43B3-948B-1728B52AA6E4}">
                <adec:decorative xmlns:adec="http://schemas.microsoft.com/office/drawing/2017/decorative" val="1"/>
              </a:ext>
            </a:extLst>
          </p:cNvPr>
          <p:cNvGrpSpPr/>
          <p:nvPr/>
        </p:nvGrpSpPr>
        <p:grpSpPr>
          <a:xfrm>
            <a:off x="3001322" y="5461766"/>
            <a:ext cx="7616460" cy="344556"/>
            <a:chOff x="2492980" y="5574572"/>
            <a:chExt cx="6821758" cy="344556"/>
          </a:xfrm>
        </p:grpSpPr>
        <p:cxnSp>
          <p:nvCxnSpPr>
            <p:cNvPr id="74" name="Straight Connector 73">
              <a:extLst>
                <a:ext uri="{FF2B5EF4-FFF2-40B4-BE49-F238E27FC236}">
                  <a16:creationId xmlns:a16="http://schemas.microsoft.com/office/drawing/2014/main" id="{AD8330C7-9BB8-F3EE-D871-F8E845318DBE}"/>
                </a:ext>
              </a:extLst>
            </p:cNvPr>
            <p:cNvCxnSpPr/>
            <p:nvPr/>
          </p:nvCxnSpPr>
          <p:spPr>
            <a:xfrm>
              <a:off x="2492980" y="5574572"/>
              <a:ext cx="0" cy="172278"/>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78" name="Straight Connector 77">
              <a:extLst>
                <a:ext uri="{FF2B5EF4-FFF2-40B4-BE49-F238E27FC236}">
                  <a16:creationId xmlns:a16="http://schemas.microsoft.com/office/drawing/2014/main" id="{433A2B4A-12BA-0064-012B-CE2563A4D3C0}"/>
                </a:ext>
              </a:extLst>
            </p:cNvPr>
            <p:cNvCxnSpPr>
              <a:cxnSpLocks/>
            </p:cNvCxnSpPr>
            <p:nvPr/>
          </p:nvCxnSpPr>
          <p:spPr>
            <a:xfrm>
              <a:off x="2492980" y="5746850"/>
              <a:ext cx="6821758"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81" name="Straight Connector 80">
              <a:extLst>
                <a:ext uri="{FF2B5EF4-FFF2-40B4-BE49-F238E27FC236}">
                  <a16:creationId xmlns:a16="http://schemas.microsoft.com/office/drawing/2014/main" id="{AD5F470C-2A79-3535-2371-B80A39774FB7}"/>
                </a:ext>
              </a:extLst>
            </p:cNvPr>
            <p:cNvCxnSpPr/>
            <p:nvPr/>
          </p:nvCxnSpPr>
          <p:spPr>
            <a:xfrm flipV="1">
              <a:off x="9314738" y="5574572"/>
              <a:ext cx="0" cy="172278"/>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cxnSp>
          <p:nvCxnSpPr>
            <p:cNvPr id="82" name="Straight Connector 81">
              <a:extLst>
                <a:ext uri="{FF2B5EF4-FFF2-40B4-BE49-F238E27FC236}">
                  <a16:creationId xmlns:a16="http://schemas.microsoft.com/office/drawing/2014/main" id="{4826158F-8198-B621-8D3F-4123709E65BA}"/>
                </a:ext>
              </a:extLst>
            </p:cNvPr>
            <p:cNvCxnSpPr>
              <a:cxnSpLocks/>
            </p:cNvCxnSpPr>
            <p:nvPr/>
          </p:nvCxnSpPr>
          <p:spPr>
            <a:xfrm flipV="1">
              <a:off x="5902641" y="5746850"/>
              <a:ext cx="0" cy="172278"/>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grpSp>
      <p:pic>
        <p:nvPicPr>
          <p:cNvPr id="84" name="Picture 83" descr="OneLake Logo">
            <a:extLst>
              <a:ext uri="{FF2B5EF4-FFF2-40B4-BE49-F238E27FC236}">
                <a16:creationId xmlns:a16="http://schemas.microsoft.com/office/drawing/2014/main" id="{2D662178-E606-81D7-CB87-C147BB28F967}"/>
              </a:ext>
            </a:extLst>
          </p:cNvPr>
          <p:cNvPicPr>
            <a:picLocks noChangeAspect="1"/>
          </p:cNvPicPr>
          <p:nvPr/>
        </p:nvPicPr>
        <p:blipFill>
          <a:blip r:embed="rId13"/>
          <a:srcRect/>
          <a:stretch/>
        </p:blipFill>
        <p:spPr>
          <a:xfrm>
            <a:off x="6621523" y="5842129"/>
            <a:ext cx="408889" cy="409689"/>
          </a:xfrm>
          <a:prstGeom prst="rect">
            <a:avLst/>
          </a:prstGeom>
        </p:spPr>
      </p:pic>
      <p:pic>
        <p:nvPicPr>
          <p:cNvPr id="4" name="Picture 3">
            <a:extLst>
              <a:ext uri="{FF2B5EF4-FFF2-40B4-BE49-F238E27FC236}">
                <a16:creationId xmlns:a16="http://schemas.microsoft.com/office/drawing/2014/main" id="{938ADBF2-EBD2-06C4-328E-F24FCB28CDA3}"/>
              </a:ext>
            </a:extLst>
          </p:cNvPr>
          <p:cNvPicPr>
            <a:picLocks noChangeAspect="1"/>
          </p:cNvPicPr>
          <p:nvPr/>
        </p:nvPicPr>
        <p:blipFill>
          <a:blip r:embed="rId14"/>
          <a:stretch>
            <a:fillRect/>
          </a:stretch>
        </p:blipFill>
        <p:spPr>
          <a:xfrm>
            <a:off x="1870153" y="3142913"/>
            <a:ext cx="387370" cy="368319"/>
          </a:xfrm>
          <a:prstGeom prst="rect">
            <a:avLst/>
          </a:prstGeom>
        </p:spPr>
      </p:pic>
      <p:pic>
        <p:nvPicPr>
          <p:cNvPr id="35" name="Picture 34">
            <a:extLst>
              <a:ext uri="{FF2B5EF4-FFF2-40B4-BE49-F238E27FC236}">
                <a16:creationId xmlns:a16="http://schemas.microsoft.com/office/drawing/2014/main" id="{6C9488D0-8BB4-0AC4-DCE0-F3DD40C0E0AF}"/>
              </a:ext>
            </a:extLst>
          </p:cNvPr>
          <p:cNvPicPr>
            <a:picLocks noChangeAspect="1"/>
          </p:cNvPicPr>
          <p:nvPr/>
        </p:nvPicPr>
        <p:blipFill>
          <a:blip r:embed="rId15"/>
          <a:stretch>
            <a:fillRect/>
          </a:stretch>
        </p:blipFill>
        <p:spPr>
          <a:xfrm>
            <a:off x="1844113" y="3743865"/>
            <a:ext cx="400071" cy="368319"/>
          </a:xfrm>
          <a:prstGeom prst="rect">
            <a:avLst/>
          </a:prstGeom>
        </p:spPr>
      </p:pic>
      <p:sp>
        <p:nvSpPr>
          <p:cNvPr id="2" name="Rectangle: Rounded Corners 1">
            <a:extLst>
              <a:ext uri="{FF2B5EF4-FFF2-40B4-BE49-F238E27FC236}">
                <a16:creationId xmlns:a16="http://schemas.microsoft.com/office/drawing/2014/main" id="{DCDFAC60-0727-2456-16E7-E334D1A1CCBB}"/>
              </a:ext>
            </a:extLst>
          </p:cNvPr>
          <p:cNvSpPr/>
          <p:nvPr/>
        </p:nvSpPr>
        <p:spPr>
          <a:xfrm>
            <a:off x="1508972" y="4850844"/>
            <a:ext cx="1054602" cy="515694"/>
          </a:xfrm>
          <a:prstGeom prst="roundRect">
            <a:avLst>
              <a:gd name="adj" fmla="val 4283"/>
            </a:avLst>
          </a:prstGeom>
          <a:solidFill>
            <a:srgbClr val="FFFFFF"/>
          </a:solidFill>
          <a:ln>
            <a:solidFill>
              <a:schemeClr val="bg1">
                <a:lumMod val="85000"/>
                <a:lumOff val="15000"/>
              </a:schemeClr>
            </a:solidFill>
          </a:ln>
          <a:effectLst>
            <a:outerShdw blurRad="50800" dist="254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9D89D5B8-23E0-C40C-22D8-14B99F964519}"/>
              </a:ext>
            </a:extLst>
          </p:cNvPr>
          <p:cNvSpPr txBox="1"/>
          <p:nvPr/>
        </p:nvSpPr>
        <p:spPr>
          <a:xfrm>
            <a:off x="1640832" y="4993275"/>
            <a:ext cx="864339"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MX" sz="900" b="0" i="0" u="none" strike="noStrike" kern="1200" cap="none" spc="0" normalizeH="0" baseline="0" noProof="0">
                <a:ln>
                  <a:noFill/>
                </a:ln>
                <a:solidFill>
                  <a:srgbClr val="091F2C"/>
                </a:solidFill>
                <a:effectLst/>
                <a:uLnTx/>
                <a:uFillTx/>
                <a:latin typeface="Segoe UI"/>
                <a:ea typeface="+mn-ea"/>
                <a:cs typeface="+mn-cs"/>
              </a:rPr>
              <a:t>+ </a:t>
            </a:r>
            <a:r>
              <a:rPr kumimoji="0" lang="es-MX" sz="900" b="0" i="0" u="none" strike="noStrike" kern="1200" cap="none" spc="0" normalizeH="0" baseline="0" noProof="0" err="1">
                <a:ln>
                  <a:noFill/>
                </a:ln>
                <a:solidFill>
                  <a:srgbClr val="091F2C"/>
                </a:solidFill>
                <a:effectLst/>
                <a:uLnTx/>
                <a:uFillTx/>
                <a:latin typeface="Segoe UI"/>
                <a:ea typeface="+mn-ea"/>
                <a:cs typeface="+mn-cs"/>
              </a:rPr>
              <a:t>many</a:t>
            </a:r>
            <a:r>
              <a:rPr kumimoji="0" lang="es-MX" sz="900" b="0" i="0" u="none" strike="noStrike" kern="1200" cap="none" spc="0" normalizeH="0" baseline="0" noProof="0">
                <a:ln>
                  <a:noFill/>
                </a:ln>
                <a:solidFill>
                  <a:srgbClr val="091F2C"/>
                </a:solidFill>
                <a:effectLst/>
                <a:uLnTx/>
                <a:uFillTx/>
                <a:latin typeface="Segoe UI"/>
                <a:ea typeface="+mn-ea"/>
                <a:cs typeface="+mn-cs"/>
              </a:rPr>
              <a:t> more..</a:t>
            </a:r>
          </a:p>
        </p:txBody>
      </p:sp>
      <p:pic>
        <p:nvPicPr>
          <p:cNvPr id="1026" name="Picture 2" descr="Apache Kafka">
            <a:extLst>
              <a:ext uri="{FF2B5EF4-FFF2-40B4-BE49-F238E27FC236}">
                <a16:creationId xmlns:a16="http://schemas.microsoft.com/office/drawing/2014/main" id="{5E275228-D81D-E9CD-739C-B35AEA46285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873441" y="4353701"/>
            <a:ext cx="330758" cy="330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0837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190A84C-2F10-F868-3BA3-6545C6D52A89}"/>
              </a:ext>
            </a:extLst>
          </p:cNvPr>
          <p:cNvSpPr>
            <a:spLocks noGrp="1"/>
          </p:cNvSpPr>
          <p:nvPr>
            <p:ph type="body" sz="quarter" idx="16"/>
          </p:nvPr>
        </p:nvSpPr>
        <p:spPr>
          <a:xfrm>
            <a:off x="1227610" y="1820569"/>
            <a:ext cx="2622015" cy="338554"/>
          </a:xfrm>
        </p:spPr>
        <p:txBody>
          <a:bodyPr/>
          <a:lstStyle/>
          <a:p>
            <a:r>
              <a:rPr lang="en-US"/>
              <a:t>Ingest &amp; Process</a:t>
            </a:r>
          </a:p>
        </p:txBody>
      </p:sp>
      <p:sp>
        <p:nvSpPr>
          <p:cNvPr id="4" name="Text Placeholder 3">
            <a:extLst>
              <a:ext uri="{FF2B5EF4-FFF2-40B4-BE49-F238E27FC236}">
                <a16:creationId xmlns:a16="http://schemas.microsoft.com/office/drawing/2014/main" id="{629EDB78-A4EC-6286-1190-830FFBBA7257}"/>
              </a:ext>
            </a:extLst>
          </p:cNvPr>
          <p:cNvSpPr>
            <a:spLocks noGrp="1"/>
          </p:cNvSpPr>
          <p:nvPr>
            <p:ph type="body" sz="quarter" idx="14"/>
          </p:nvPr>
        </p:nvSpPr>
        <p:spPr>
          <a:xfrm>
            <a:off x="585217" y="2679635"/>
            <a:ext cx="3264408" cy="1822037"/>
          </a:xfrm>
        </p:spPr>
        <p:txBody>
          <a:bodyPr/>
          <a:lstStyle/>
          <a:p>
            <a:r>
              <a:rPr lang="en-US" sz="1600" b="1"/>
              <a:t>Streaming sources</a:t>
            </a:r>
            <a:r>
              <a:rPr lang="en-US" sz="1600"/>
              <a:t> including AMQP, Kafka, Azure Event Hubs and more</a:t>
            </a:r>
          </a:p>
          <a:p>
            <a:r>
              <a:rPr lang="en-US" sz="1600" b="1"/>
              <a:t>No-code experience </a:t>
            </a:r>
            <a:r>
              <a:rPr lang="en-US" sz="1600"/>
              <a:t>including event processing</a:t>
            </a:r>
          </a:p>
          <a:p>
            <a:r>
              <a:rPr lang="en-US" sz="1600" b="1"/>
              <a:t>Event routing </a:t>
            </a:r>
            <a:r>
              <a:rPr lang="en-US" sz="1600"/>
              <a:t>to </a:t>
            </a:r>
            <a:r>
              <a:rPr lang="en-US" sz="1600" err="1"/>
              <a:t>Eventhouse</a:t>
            </a:r>
            <a:r>
              <a:rPr lang="en-US" sz="1600"/>
              <a:t>, Reflex and other Fabric entities</a:t>
            </a:r>
          </a:p>
        </p:txBody>
      </p:sp>
      <p:sp>
        <p:nvSpPr>
          <p:cNvPr id="7" name="Text Placeholder 6">
            <a:extLst>
              <a:ext uri="{FF2B5EF4-FFF2-40B4-BE49-F238E27FC236}">
                <a16:creationId xmlns:a16="http://schemas.microsoft.com/office/drawing/2014/main" id="{4FD8B54E-593A-E4B9-A91F-C507A73D78D8}"/>
              </a:ext>
            </a:extLst>
          </p:cNvPr>
          <p:cNvSpPr>
            <a:spLocks noGrp="1"/>
          </p:cNvSpPr>
          <p:nvPr>
            <p:ph type="body" sz="quarter" idx="17"/>
          </p:nvPr>
        </p:nvSpPr>
        <p:spPr>
          <a:xfrm>
            <a:off x="5106189" y="1820569"/>
            <a:ext cx="2622015" cy="338554"/>
          </a:xfrm>
        </p:spPr>
        <p:txBody>
          <a:bodyPr/>
          <a:lstStyle/>
          <a:p>
            <a:r>
              <a:rPr lang="en-US"/>
              <a:t>Analyze</a:t>
            </a:r>
          </a:p>
        </p:txBody>
      </p:sp>
      <p:sp>
        <p:nvSpPr>
          <p:cNvPr id="5" name="Text Placeholder 4">
            <a:extLst>
              <a:ext uri="{FF2B5EF4-FFF2-40B4-BE49-F238E27FC236}">
                <a16:creationId xmlns:a16="http://schemas.microsoft.com/office/drawing/2014/main" id="{B55105EA-E086-F501-0C6D-519F94466B7C}"/>
              </a:ext>
            </a:extLst>
          </p:cNvPr>
          <p:cNvSpPr>
            <a:spLocks noGrp="1"/>
          </p:cNvSpPr>
          <p:nvPr>
            <p:ph type="body" sz="quarter" idx="15"/>
          </p:nvPr>
        </p:nvSpPr>
        <p:spPr>
          <a:xfrm>
            <a:off x="4463796" y="2672995"/>
            <a:ext cx="3264408" cy="1871282"/>
          </a:xfrm>
        </p:spPr>
        <p:txBody>
          <a:bodyPr/>
          <a:lstStyle/>
          <a:p>
            <a:r>
              <a:rPr lang="en-US" sz="1600" b="1"/>
              <a:t>Timeseries database </a:t>
            </a:r>
            <a:r>
              <a:rPr lang="en-US" sz="1600"/>
              <a:t>with unlimited scale (query, ingestion, storage)</a:t>
            </a:r>
          </a:p>
          <a:p>
            <a:r>
              <a:rPr lang="en-US" sz="1600" b="1"/>
              <a:t>Transformation on read </a:t>
            </a:r>
            <a:r>
              <a:rPr lang="en-US" sz="1600"/>
              <a:t>of complicated data structure </a:t>
            </a:r>
            <a:endParaRPr lang="en-US" sz="1600" b="1"/>
          </a:p>
          <a:p>
            <a:r>
              <a:rPr lang="en-US" sz="1600" b="1"/>
              <a:t>Copilot </a:t>
            </a:r>
            <a:r>
              <a:rPr lang="en-US" sz="1600"/>
              <a:t>for generating queries</a:t>
            </a:r>
          </a:p>
          <a:p>
            <a:endParaRPr lang="en-US" sz="1600"/>
          </a:p>
        </p:txBody>
      </p:sp>
      <p:sp>
        <p:nvSpPr>
          <p:cNvPr id="8" name="Text Placeholder 7">
            <a:extLst>
              <a:ext uri="{FF2B5EF4-FFF2-40B4-BE49-F238E27FC236}">
                <a16:creationId xmlns:a16="http://schemas.microsoft.com/office/drawing/2014/main" id="{C145E1A2-232D-9576-204E-50D46BACC555}"/>
              </a:ext>
            </a:extLst>
          </p:cNvPr>
          <p:cNvSpPr>
            <a:spLocks noGrp="1"/>
          </p:cNvSpPr>
          <p:nvPr>
            <p:ph type="body" sz="quarter" idx="18"/>
          </p:nvPr>
        </p:nvSpPr>
        <p:spPr>
          <a:xfrm>
            <a:off x="8984768" y="1820569"/>
            <a:ext cx="2622015" cy="338554"/>
          </a:xfrm>
        </p:spPr>
        <p:txBody>
          <a:bodyPr/>
          <a:lstStyle/>
          <a:p>
            <a:r>
              <a:rPr lang="en-US"/>
              <a:t>Act</a:t>
            </a:r>
          </a:p>
        </p:txBody>
      </p:sp>
      <p:sp>
        <p:nvSpPr>
          <p:cNvPr id="9" name="Text Placeholder 8">
            <a:extLst>
              <a:ext uri="{FF2B5EF4-FFF2-40B4-BE49-F238E27FC236}">
                <a16:creationId xmlns:a16="http://schemas.microsoft.com/office/drawing/2014/main" id="{4C0135CD-3441-3CCB-8933-5AFE938FA152}"/>
              </a:ext>
            </a:extLst>
          </p:cNvPr>
          <p:cNvSpPr>
            <a:spLocks noGrp="1"/>
          </p:cNvSpPr>
          <p:nvPr>
            <p:ph type="body" sz="quarter" idx="19"/>
          </p:nvPr>
        </p:nvSpPr>
        <p:spPr>
          <a:xfrm>
            <a:off x="8342375" y="2679635"/>
            <a:ext cx="3264408" cy="1280351"/>
          </a:xfrm>
        </p:spPr>
        <p:txBody>
          <a:bodyPr/>
          <a:lstStyle/>
          <a:p>
            <a:r>
              <a:rPr lang="en-US" sz="1600" b="1"/>
              <a:t>Take actions automatically </a:t>
            </a:r>
            <a:r>
              <a:rPr lang="en-US" sz="1600"/>
              <a:t>when patterns or conditions are detected </a:t>
            </a:r>
          </a:p>
          <a:p>
            <a:r>
              <a:rPr lang="en-US" sz="1600" b="1"/>
              <a:t>Light-weight modeling </a:t>
            </a:r>
            <a:r>
              <a:rPr lang="en-US" sz="1600"/>
              <a:t>empowering the business user</a:t>
            </a:r>
          </a:p>
        </p:txBody>
      </p:sp>
      <p:sp>
        <p:nvSpPr>
          <p:cNvPr id="16" name="Title 1">
            <a:extLst>
              <a:ext uri="{FF2B5EF4-FFF2-40B4-BE49-F238E27FC236}">
                <a16:creationId xmlns:a16="http://schemas.microsoft.com/office/drawing/2014/main" id="{19FA6544-565D-5D7A-4508-890226CABAD4}"/>
              </a:ext>
            </a:extLst>
          </p:cNvPr>
          <p:cNvSpPr txBox="1">
            <a:spLocks/>
          </p:cNvSpPr>
          <p:nvPr/>
        </p:nvSpPr>
        <p:spPr>
          <a:xfrm>
            <a:off x="5106189" y="5977744"/>
            <a:ext cx="1977269"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1" i="0" u="none" strike="noStrike" kern="1200" cap="none" spc="-30" normalizeH="0" baseline="0" noProof="0">
                <a:ln w="3175">
                  <a:noFill/>
                </a:ln>
                <a:solidFill>
                  <a:srgbClr val="FFFFFF"/>
                </a:solidFill>
                <a:effectLst/>
                <a:uLnTx/>
                <a:uFillTx/>
                <a:latin typeface="Segoe UI Semibold"/>
                <a:ea typeface="+mn-ea"/>
                <a:cs typeface="Segoe UI" pitchFamily="34" charset="0"/>
              </a:rPr>
              <a:t>Real-Time Hub</a:t>
            </a:r>
          </a:p>
        </p:txBody>
      </p:sp>
      <p:pic>
        <p:nvPicPr>
          <p:cNvPr id="17" name="Graphic 16">
            <a:extLst>
              <a:ext uri="{FF2B5EF4-FFF2-40B4-BE49-F238E27FC236}">
                <a16:creationId xmlns:a16="http://schemas.microsoft.com/office/drawing/2014/main" id="{3F484D78-4522-8E02-75CB-8A0551DB8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2320" y="5198712"/>
            <a:ext cx="787360" cy="787360"/>
          </a:xfrm>
          <a:prstGeom prst="rect">
            <a:avLst/>
          </a:prstGeom>
        </p:spPr>
      </p:pic>
      <p:sp>
        <p:nvSpPr>
          <p:cNvPr id="22" name="TextBox 21">
            <a:extLst>
              <a:ext uri="{FF2B5EF4-FFF2-40B4-BE49-F238E27FC236}">
                <a16:creationId xmlns:a16="http://schemas.microsoft.com/office/drawing/2014/main" id="{F5507CFD-A5BC-C9F5-038C-394D9EB86CEB}"/>
              </a:ext>
            </a:extLst>
          </p:cNvPr>
          <p:cNvSpPr txBox="1"/>
          <p:nvPr/>
        </p:nvSpPr>
        <p:spPr>
          <a:xfrm>
            <a:off x="2762956" y="6278396"/>
            <a:ext cx="6812844" cy="41287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a:ea typeface="+mn-ea"/>
                <a:cs typeface="+mn-cs"/>
              </a:rPr>
              <a:t>Central place to discover data and launch all related tasks</a:t>
            </a:r>
          </a:p>
        </p:txBody>
      </p:sp>
      <p:grpSp>
        <p:nvGrpSpPr>
          <p:cNvPr id="25" name="Group 24">
            <a:extLst>
              <a:ext uri="{FF2B5EF4-FFF2-40B4-BE49-F238E27FC236}">
                <a16:creationId xmlns:a16="http://schemas.microsoft.com/office/drawing/2014/main" id="{7E8C3DFB-2DBB-3C95-FA65-3C23C756D787}"/>
              </a:ext>
            </a:extLst>
          </p:cNvPr>
          <p:cNvGrpSpPr/>
          <p:nvPr/>
        </p:nvGrpSpPr>
        <p:grpSpPr>
          <a:xfrm>
            <a:off x="1315956" y="614793"/>
            <a:ext cx="9560088" cy="691919"/>
            <a:chOff x="2326748" y="614793"/>
            <a:chExt cx="9560088" cy="691919"/>
          </a:xfrm>
        </p:grpSpPr>
        <p:pic>
          <p:nvPicPr>
            <p:cNvPr id="26" name="Graphic 25">
              <a:extLst>
                <a:ext uri="{FF2B5EF4-FFF2-40B4-BE49-F238E27FC236}">
                  <a16:creationId xmlns:a16="http://schemas.microsoft.com/office/drawing/2014/main" id="{433611B7-C04A-9CA5-F892-064FCC6B5F04}"/>
                </a:ext>
              </a:extLst>
            </p:cNvPr>
            <p:cNvPicPr>
              <a:picLocks noChangeAspect="1"/>
            </p:cNvPicPr>
            <p:nvPr/>
          </p:nvPicPr>
          <p:blipFill>
            <a:blip r:embed="rId5">
              <a:extLst>
                <a:ext uri="{96DAC541-7B7A-43D3-8B79-37D633B846F1}">
                  <asvg:svgBlip xmlns:asvg="http://schemas.microsoft.com/office/drawing/2016/SVG/main" r:embed="rId6"/>
                </a:ext>
              </a:extLst>
            </a:blip>
            <a:srcRect t="6834" b="6834"/>
            <a:stretch/>
          </p:blipFill>
          <p:spPr>
            <a:xfrm>
              <a:off x="2326748" y="614793"/>
              <a:ext cx="801461" cy="691919"/>
            </a:xfrm>
            <a:prstGeom prst="rect">
              <a:avLst/>
            </a:prstGeom>
            <a:effectLst/>
          </p:spPr>
        </p:pic>
        <p:sp>
          <p:nvSpPr>
            <p:cNvPr id="27" name="Title 3">
              <a:extLst>
                <a:ext uri="{FF2B5EF4-FFF2-40B4-BE49-F238E27FC236}">
                  <a16:creationId xmlns:a16="http://schemas.microsoft.com/office/drawing/2014/main" id="{05585646-AF34-5732-9E34-751F41278BDD}"/>
                </a:ext>
              </a:extLst>
            </p:cNvPr>
            <p:cNvSpPr txBox="1">
              <a:spLocks/>
            </p:cNvSpPr>
            <p:nvPr/>
          </p:nvSpPr>
          <p:spPr>
            <a:xfrm>
              <a:off x="3272727" y="673243"/>
              <a:ext cx="8614109"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Real-Time Intelligence </a:t>
              </a:r>
              <a:r>
                <a:rPr kumimoji="0" lang="en-US" sz="36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in Microsoft Fabric</a:t>
              </a:r>
              <a:endParaRPr kumimoji="0" lang="en-US" sz="3600" b="0" i="0" u="none" strike="noStrike" kern="1200" cap="none" spc="-50" normalizeH="0" baseline="0" noProof="0">
                <a:ln w="3175">
                  <a:noFill/>
                </a:ln>
                <a:solidFill>
                  <a:srgbClr val="007964"/>
                </a:solidFill>
                <a:effectLst/>
                <a:uLnTx/>
                <a:uFillTx/>
                <a:latin typeface="Segoe UI Semibold"/>
                <a:ea typeface="+mn-ea"/>
                <a:cs typeface="Segoe UI" pitchFamily="34" charset="0"/>
              </a:endParaRPr>
            </a:p>
          </p:txBody>
        </p:sp>
      </p:grpSp>
      <p:sp>
        <p:nvSpPr>
          <p:cNvPr id="28" name="Right Brace 27">
            <a:extLst>
              <a:ext uri="{FF2B5EF4-FFF2-40B4-BE49-F238E27FC236}">
                <a16:creationId xmlns:a16="http://schemas.microsoft.com/office/drawing/2014/main" id="{D8B01768-7679-0E40-1FB4-AD0B65FF24A8}"/>
              </a:ext>
            </a:extLst>
          </p:cNvPr>
          <p:cNvSpPr/>
          <p:nvPr/>
        </p:nvSpPr>
        <p:spPr>
          <a:xfrm rot="5400000">
            <a:off x="5891699" y="-709587"/>
            <a:ext cx="406249" cy="1122318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2" name="Picture 31">
            <a:extLst>
              <a:ext uri="{FF2B5EF4-FFF2-40B4-BE49-F238E27FC236}">
                <a16:creationId xmlns:a16="http://schemas.microsoft.com/office/drawing/2014/main" id="{D4DEA8D6-79B3-6D71-8F47-63E05F7D6CB9}"/>
              </a:ext>
            </a:extLst>
          </p:cNvPr>
          <p:cNvPicPr>
            <a:picLocks noChangeAspect="1"/>
          </p:cNvPicPr>
          <p:nvPr/>
        </p:nvPicPr>
        <p:blipFill>
          <a:blip r:embed="rId7"/>
          <a:srcRect/>
          <a:stretch/>
        </p:blipFill>
        <p:spPr>
          <a:xfrm>
            <a:off x="507887" y="1761245"/>
            <a:ext cx="592779" cy="592779"/>
          </a:xfrm>
          <a:prstGeom prst="rect">
            <a:avLst/>
          </a:prstGeom>
        </p:spPr>
      </p:pic>
      <p:pic>
        <p:nvPicPr>
          <p:cNvPr id="33" name="Picture 32">
            <a:extLst>
              <a:ext uri="{FF2B5EF4-FFF2-40B4-BE49-F238E27FC236}">
                <a16:creationId xmlns:a16="http://schemas.microsoft.com/office/drawing/2014/main" id="{01FE065C-1734-5EF2-E2FC-12DD4796C911}"/>
              </a:ext>
            </a:extLst>
          </p:cNvPr>
          <p:cNvPicPr>
            <a:picLocks noChangeAspect="1"/>
          </p:cNvPicPr>
          <p:nvPr/>
        </p:nvPicPr>
        <p:blipFill>
          <a:blip r:embed="rId8"/>
          <a:srcRect/>
          <a:stretch/>
        </p:blipFill>
        <p:spPr>
          <a:xfrm>
            <a:off x="4352544" y="1761245"/>
            <a:ext cx="592779" cy="592779"/>
          </a:xfrm>
          <a:prstGeom prst="rect">
            <a:avLst/>
          </a:prstGeom>
        </p:spPr>
      </p:pic>
      <p:pic>
        <p:nvPicPr>
          <p:cNvPr id="34" name="Picture 33">
            <a:extLst>
              <a:ext uri="{FF2B5EF4-FFF2-40B4-BE49-F238E27FC236}">
                <a16:creationId xmlns:a16="http://schemas.microsoft.com/office/drawing/2014/main" id="{713EEA02-AD72-3BF0-4AB7-CF85155B4834}"/>
              </a:ext>
            </a:extLst>
          </p:cNvPr>
          <p:cNvPicPr>
            <a:picLocks noChangeAspect="1"/>
          </p:cNvPicPr>
          <p:nvPr/>
        </p:nvPicPr>
        <p:blipFill>
          <a:blip r:embed="rId9"/>
          <a:srcRect/>
          <a:stretch/>
        </p:blipFill>
        <p:spPr>
          <a:xfrm>
            <a:off x="8342374" y="1761245"/>
            <a:ext cx="592779" cy="592779"/>
          </a:xfrm>
          <a:prstGeom prst="rect">
            <a:avLst/>
          </a:prstGeom>
        </p:spPr>
      </p:pic>
      <p:sp>
        <p:nvSpPr>
          <p:cNvPr id="2" name="Rectangle: Rounded Corners 1">
            <a:extLst>
              <a:ext uri="{FF2B5EF4-FFF2-40B4-BE49-F238E27FC236}">
                <a16:creationId xmlns:a16="http://schemas.microsoft.com/office/drawing/2014/main" id="{01153487-9402-4F66-DBB0-94449C8DF53F}"/>
              </a:ext>
            </a:extLst>
          </p:cNvPr>
          <p:cNvSpPr/>
          <p:nvPr/>
        </p:nvSpPr>
        <p:spPr bwMode="auto">
          <a:xfrm>
            <a:off x="2977444" y="5156109"/>
            <a:ext cx="6237112" cy="1701891"/>
          </a:xfrm>
          <a:prstGeom prst="roundRect">
            <a:avLst/>
          </a:prstGeom>
          <a:noFill/>
          <a:ln w="38100">
            <a:solidFill>
              <a:srgbClr val="CA2A8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82695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E5608E61-94F5-97DB-BA9C-AE1169AD71BC}"/>
              </a:ext>
            </a:extLst>
          </p:cNvPr>
          <p:cNvGrpSpPr>
            <a:grpSpLocks noChangeAspect="1"/>
          </p:cNvGrpSpPr>
          <p:nvPr/>
        </p:nvGrpSpPr>
        <p:grpSpPr>
          <a:xfrm>
            <a:off x="788898" y="-311626"/>
            <a:ext cx="480189" cy="4395395"/>
            <a:chOff x="-1171702" y="-241417"/>
            <a:chExt cx="436535" cy="3995814"/>
          </a:xfrm>
        </p:grpSpPr>
        <p:pic>
          <p:nvPicPr>
            <p:cNvPr id="59" name="Graphic 58">
              <a:extLst>
                <a:ext uri="{FF2B5EF4-FFF2-40B4-BE49-F238E27FC236}">
                  <a16:creationId xmlns:a16="http://schemas.microsoft.com/office/drawing/2014/main" id="{4033F1F7-77E4-C531-9AB1-DE0C14ACF3D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58" name="Graphic 57">
              <a:extLst>
                <a:ext uri="{FF2B5EF4-FFF2-40B4-BE49-F238E27FC236}">
                  <a16:creationId xmlns:a16="http://schemas.microsoft.com/office/drawing/2014/main" id="{DF632732-23D6-4BEE-A289-F5E98167A48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54" name="Graphic 53">
              <a:extLst>
                <a:ext uri="{FF2B5EF4-FFF2-40B4-BE49-F238E27FC236}">
                  <a16:creationId xmlns:a16="http://schemas.microsoft.com/office/drawing/2014/main" id="{7C2C0645-8317-4901-2E99-1DF75E47181E}"/>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52" name="Graphic 51">
              <a:extLst>
                <a:ext uri="{FF2B5EF4-FFF2-40B4-BE49-F238E27FC236}">
                  <a16:creationId xmlns:a16="http://schemas.microsoft.com/office/drawing/2014/main" id="{04BAA478-563D-0395-47DA-6BF104B7DDA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49" name="Graphic 48">
              <a:extLst>
                <a:ext uri="{FF2B5EF4-FFF2-40B4-BE49-F238E27FC236}">
                  <a16:creationId xmlns:a16="http://schemas.microsoft.com/office/drawing/2014/main" id="{5DEF95FE-FF6A-3F11-55F6-7C0E766FA678}"/>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42" name="Graphic 41">
              <a:extLst>
                <a:ext uri="{FF2B5EF4-FFF2-40B4-BE49-F238E27FC236}">
                  <a16:creationId xmlns:a16="http://schemas.microsoft.com/office/drawing/2014/main" id="{8676E223-327E-ED04-C925-66B0A145F0CE}"/>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229" name="Group 228">
            <a:extLst>
              <a:ext uri="{FF2B5EF4-FFF2-40B4-BE49-F238E27FC236}">
                <a16:creationId xmlns:a16="http://schemas.microsoft.com/office/drawing/2014/main" id="{2E3A4B5B-508C-DBBE-401B-F3F5E22FC1E6}"/>
              </a:ext>
            </a:extLst>
          </p:cNvPr>
          <p:cNvGrpSpPr>
            <a:grpSpLocks noChangeAspect="1"/>
          </p:cNvGrpSpPr>
          <p:nvPr/>
        </p:nvGrpSpPr>
        <p:grpSpPr>
          <a:xfrm>
            <a:off x="1513662" y="-666127"/>
            <a:ext cx="480189" cy="4395395"/>
            <a:chOff x="-1171702" y="-241417"/>
            <a:chExt cx="436535" cy="3995814"/>
          </a:xfrm>
        </p:grpSpPr>
        <p:pic>
          <p:nvPicPr>
            <p:cNvPr id="230" name="Graphic 229">
              <a:extLst>
                <a:ext uri="{FF2B5EF4-FFF2-40B4-BE49-F238E27FC236}">
                  <a16:creationId xmlns:a16="http://schemas.microsoft.com/office/drawing/2014/main" id="{284DABB9-1F07-2BBB-00BA-84406DBE6470}"/>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231" name="Graphic 230">
              <a:extLst>
                <a:ext uri="{FF2B5EF4-FFF2-40B4-BE49-F238E27FC236}">
                  <a16:creationId xmlns:a16="http://schemas.microsoft.com/office/drawing/2014/main" id="{43868ABC-5E92-6EB2-CBBC-271200CD0A02}"/>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232" name="Graphic 231">
              <a:extLst>
                <a:ext uri="{FF2B5EF4-FFF2-40B4-BE49-F238E27FC236}">
                  <a16:creationId xmlns:a16="http://schemas.microsoft.com/office/drawing/2014/main" id="{6DA3433D-8035-6E3E-E94F-8257A424FC10}"/>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233" name="Graphic 232">
              <a:extLst>
                <a:ext uri="{FF2B5EF4-FFF2-40B4-BE49-F238E27FC236}">
                  <a16:creationId xmlns:a16="http://schemas.microsoft.com/office/drawing/2014/main" id="{6660C348-986F-74E1-CAAE-9AE9C1892453}"/>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234" name="Graphic 233">
              <a:extLst>
                <a:ext uri="{FF2B5EF4-FFF2-40B4-BE49-F238E27FC236}">
                  <a16:creationId xmlns:a16="http://schemas.microsoft.com/office/drawing/2014/main" id="{6B5E816E-4326-BC1C-B250-3A2A9770932E}"/>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235" name="Graphic 234">
              <a:extLst>
                <a:ext uri="{FF2B5EF4-FFF2-40B4-BE49-F238E27FC236}">
                  <a16:creationId xmlns:a16="http://schemas.microsoft.com/office/drawing/2014/main" id="{B3786D77-7E0E-C39D-1834-5896FBD83BAE}"/>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236" name="Group 235">
            <a:extLst>
              <a:ext uri="{FF2B5EF4-FFF2-40B4-BE49-F238E27FC236}">
                <a16:creationId xmlns:a16="http://schemas.microsoft.com/office/drawing/2014/main" id="{3BF93034-EEFB-BFBA-C4C0-554245336E68}"/>
              </a:ext>
            </a:extLst>
          </p:cNvPr>
          <p:cNvGrpSpPr>
            <a:grpSpLocks noChangeAspect="1"/>
          </p:cNvGrpSpPr>
          <p:nvPr/>
        </p:nvGrpSpPr>
        <p:grpSpPr>
          <a:xfrm>
            <a:off x="2238426" y="-311626"/>
            <a:ext cx="480189" cy="4395395"/>
            <a:chOff x="-1171702" y="-241417"/>
            <a:chExt cx="436535" cy="3995814"/>
          </a:xfrm>
        </p:grpSpPr>
        <p:pic>
          <p:nvPicPr>
            <p:cNvPr id="237" name="Graphic 236">
              <a:extLst>
                <a:ext uri="{FF2B5EF4-FFF2-40B4-BE49-F238E27FC236}">
                  <a16:creationId xmlns:a16="http://schemas.microsoft.com/office/drawing/2014/main" id="{E70A6D69-3A28-637F-88AB-C18685A24F3C}"/>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238" name="Graphic 237">
              <a:extLst>
                <a:ext uri="{FF2B5EF4-FFF2-40B4-BE49-F238E27FC236}">
                  <a16:creationId xmlns:a16="http://schemas.microsoft.com/office/drawing/2014/main" id="{44647988-158E-26BB-BECD-2C052489C05B}"/>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239" name="Graphic 238">
              <a:extLst>
                <a:ext uri="{FF2B5EF4-FFF2-40B4-BE49-F238E27FC236}">
                  <a16:creationId xmlns:a16="http://schemas.microsoft.com/office/drawing/2014/main" id="{8CE17FB3-EFD2-1F1B-C7A8-A2E6980493B0}"/>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240" name="Graphic 239">
              <a:extLst>
                <a:ext uri="{FF2B5EF4-FFF2-40B4-BE49-F238E27FC236}">
                  <a16:creationId xmlns:a16="http://schemas.microsoft.com/office/drawing/2014/main" id="{3475EA5C-9B82-C557-2A96-E53D3D87180C}"/>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241" name="Graphic 240">
              <a:extLst>
                <a:ext uri="{FF2B5EF4-FFF2-40B4-BE49-F238E27FC236}">
                  <a16:creationId xmlns:a16="http://schemas.microsoft.com/office/drawing/2014/main" id="{97973F6D-AEA8-D7D3-BEAD-1C084F4B458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242" name="Graphic 241">
              <a:extLst>
                <a:ext uri="{FF2B5EF4-FFF2-40B4-BE49-F238E27FC236}">
                  <a16:creationId xmlns:a16="http://schemas.microsoft.com/office/drawing/2014/main" id="{88B0BFA5-08DC-9AC1-C032-F2105EF18FC9}"/>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243" name="Group 242">
            <a:extLst>
              <a:ext uri="{FF2B5EF4-FFF2-40B4-BE49-F238E27FC236}">
                <a16:creationId xmlns:a16="http://schemas.microsoft.com/office/drawing/2014/main" id="{E0C6351D-909D-DA15-8696-7309BA445785}"/>
              </a:ext>
            </a:extLst>
          </p:cNvPr>
          <p:cNvGrpSpPr>
            <a:grpSpLocks noChangeAspect="1"/>
          </p:cNvGrpSpPr>
          <p:nvPr/>
        </p:nvGrpSpPr>
        <p:grpSpPr>
          <a:xfrm>
            <a:off x="2963190" y="-666127"/>
            <a:ext cx="480189" cy="4395395"/>
            <a:chOff x="-1171702" y="-241417"/>
            <a:chExt cx="436535" cy="3995814"/>
          </a:xfrm>
        </p:grpSpPr>
        <p:pic>
          <p:nvPicPr>
            <p:cNvPr id="244" name="Graphic 243">
              <a:extLst>
                <a:ext uri="{FF2B5EF4-FFF2-40B4-BE49-F238E27FC236}">
                  <a16:creationId xmlns:a16="http://schemas.microsoft.com/office/drawing/2014/main" id="{D66A3EC3-D225-1969-2E3C-9F8CF5DE58BC}"/>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245" name="Graphic 244">
              <a:extLst>
                <a:ext uri="{FF2B5EF4-FFF2-40B4-BE49-F238E27FC236}">
                  <a16:creationId xmlns:a16="http://schemas.microsoft.com/office/drawing/2014/main" id="{89B2E38F-7239-0079-423F-7E6BACFA55D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246" name="Graphic 245">
              <a:extLst>
                <a:ext uri="{FF2B5EF4-FFF2-40B4-BE49-F238E27FC236}">
                  <a16:creationId xmlns:a16="http://schemas.microsoft.com/office/drawing/2014/main" id="{F14F9824-ABB8-7F2D-A36B-7F5725656707}"/>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247" name="Graphic 246">
              <a:extLst>
                <a:ext uri="{FF2B5EF4-FFF2-40B4-BE49-F238E27FC236}">
                  <a16:creationId xmlns:a16="http://schemas.microsoft.com/office/drawing/2014/main" id="{60C640ED-A9A1-38CD-E950-51C1BA4CB9FC}"/>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248" name="Graphic 247">
              <a:extLst>
                <a:ext uri="{FF2B5EF4-FFF2-40B4-BE49-F238E27FC236}">
                  <a16:creationId xmlns:a16="http://schemas.microsoft.com/office/drawing/2014/main" id="{E5422ECA-6368-F428-7E8E-AB008CE548B9}"/>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249" name="Graphic 248">
              <a:extLst>
                <a:ext uri="{FF2B5EF4-FFF2-40B4-BE49-F238E27FC236}">
                  <a16:creationId xmlns:a16="http://schemas.microsoft.com/office/drawing/2014/main" id="{6683155F-C923-15AB-C2C9-9511082D1A38}"/>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250" name="Group 249">
            <a:extLst>
              <a:ext uri="{FF2B5EF4-FFF2-40B4-BE49-F238E27FC236}">
                <a16:creationId xmlns:a16="http://schemas.microsoft.com/office/drawing/2014/main" id="{2BDD87FF-DC47-7C0E-5845-F5A9462E56CF}"/>
              </a:ext>
            </a:extLst>
          </p:cNvPr>
          <p:cNvGrpSpPr>
            <a:grpSpLocks noChangeAspect="1"/>
          </p:cNvGrpSpPr>
          <p:nvPr/>
        </p:nvGrpSpPr>
        <p:grpSpPr>
          <a:xfrm>
            <a:off x="3687954" y="-311626"/>
            <a:ext cx="480189" cy="4395395"/>
            <a:chOff x="-1171702" y="-241417"/>
            <a:chExt cx="436535" cy="3995814"/>
          </a:xfrm>
        </p:grpSpPr>
        <p:pic>
          <p:nvPicPr>
            <p:cNvPr id="251" name="Graphic 250">
              <a:extLst>
                <a:ext uri="{FF2B5EF4-FFF2-40B4-BE49-F238E27FC236}">
                  <a16:creationId xmlns:a16="http://schemas.microsoft.com/office/drawing/2014/main" id="{BE0D6E80-B387-CC50-6E12-104AD28E79B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252" name="Graphic 251">
              <a:extLst>
                <a:ext uri="{FF2B5EF4-FFF2-40B4-BE49-F238E27FC236}">
                  <a16:creationId xmlns:a16="http://schemas.microsoft.com/office/drawing/2014/main" id="{263E8745-1BD1-30B6-13B6-0BC9B575BCB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253" name="Graphic 252">
              <a:extLst>
                <a:ext uri="{FF2B5EF4-FFF2-40B4-BE49-F238E27FC236}">
                  <a16:creationId xmlns:a16="http://schemas.microsoft.com/office/drawing/2014/main" id="{7976226C-2A17-3DAC-10A3-BCC7BBDECB92}"/>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254" name="Graphic 253">
              <a:extLst>
                <a:ext uri="{FF2B5EF4-FFF2-40B4-BE49-F238E27FC236}">
                  <a16:creationId xmlns:a16="http://schemas.microsoft.com/office/drawing/2014/main" id="{E12E15DB-4C04-2579-272F-E269693ECE59}"/>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255" name="Graphic 254">
              <a:extLst>
                <a:ext uri="{FF2B5EF4-FFF2-40B4-BE49-F238E27FC236}">
                  <a16:creationId xmlns:a16="http://schemas.microsoft.com/office/drawing/2014/main" id="{BF7079C0-F697-0067-F96E-28043535A172}"/>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256" name="Graphic 255">
              <a:extLst>
                <a:ext uri="{FF2B5EF4-FFF2-40B4-BE49-F238E27FC236}">
                  <a16:creationId xmlns:a16="http://schemas.microsoft.com/office/drawing/2014/main" id="{55233F1D-E552-8D8C-09D8-1B0C5F47987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257" name="Group 256">
            <a:extLst>
              <a:ext uri="{FF2B5EF4-FFF2-40B4-BE49-F238E27FC236}">
                <a16:creationId xmlns:a16="http://schemas.microsoft.com/office/drawing/2014/main" id="{ACDA2DC9-6D4A-7E58-5F97-E5A27D4EADC4}"/>
              </a:ext>
            </a:extLst>
          </p:cNvPr>
          <p:cNvGrpSpPr>
            <a:grpSpLocks noChangeAspect="1"/>
          </p:cNvGrpSpPr>
          <p:nvPr/>
        </p:nvGrpSpPr>
        <p:grpSpPr>
          <a:xfrm>
            <a:off x="4412718" y="-666127"/>
            <a:ext cx="480189" cy="4395395"/>
            <a:chOff x="-1171702" y="-241417"/>
            <a:chExt cx="436535" cy="3995814"/>
          </a:xfrm>
        </p:grpSpPr>
        <p:pic>
          <p:nvPicPr>
            <p:cNvPr id="258" name="Graphic 257">
              <a:extLst>
                <a:ext uri="{FF2B5EF4-FFF2-40B4-BE49-F238E27FC236}">
                  <a16:creationId xmlns:a16="http://schemas.microsoft.com/office/drawing/2014/main" id="{E54AE40E-3BA8-2760-78E3-FA544B50C790}"/>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259" name="Graphic 258">
              <a:extLst>
                <a:ext uri="{FF2B5EF4-FFF2-40B4-BE49-F238E27FC236}">
                  <a16:creationId xmlns:a16="http://schemas.microsoft.com/office/drawing/2014/main" id="{DDF2F1B7-44F9-BAA4-4EFA-1249C13586DE}"/>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260" name="Graphic 259">
              <a:extLst>
                <a:ext uri="{FF2B5EF4-FFF2-40B4-BE49-F238E27FC236}">
                  <a16:creationId xmlns:a16="http://schemas.microsoft.com/office/drawing/2014/main" id="{8886DC38-E8AB-EE1D-36B0-F2E83540A03D}"/>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261" name="Graphic 260">
              <a:extLst>
                <a:ext uri="{FF2B5EF4-FFF2-40B4-BE49-F238E27FC236}">
                  <a16:creationId xmlns:a16="http://schemas.microsoft.com/office/drawing/2014/main" id="{EC868CD5-3CDA-5F07-20D0-67014B47277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262" name="Graphic 261">
              <a:extLst>
                <a:ext uri="{FF2B5EF4-FFF2-40B4-BE49-F238E27FC236}">
                  <a16:creationId xmlns:a16="http://schemas.microsoft.com/office/drawing/2014/main" id="{67514FB3-4A1F-5CC2-0309-0D8F2BB0B2A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263" name="Graphic 262">
              <a:extLst>
                <a:ext uri="{FF2B5EF4-FFF2-40B4-BE49-F238E27FC236}">
                  <a16:creationId xmlns:a16="http://schemas.microsoft.com/office/drawing/2014/main" id="{E5145630-9F00-70FE-1EF2-642555900499}"/>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264" name="Group 263">
            <a:extLst>
              <a:ext uri="{FF2B5EF4-FFF2-40B4-BE49-F238E27FC236}">
                <a16:creationId xmlns:a16="http://schemas.microsoft.com/office/drawing/2014/main" id="{50C293FD-8ECE-5A88-73F6-58F3C2CAC02E}"/>
              </a:ext>
            </a:extLst>
          </p:cNvPr>
          <p:cNvGrpSpPr>
            <a:grpSpLocks noChangeAspect="1"/>
          </p:cNvGrpSpPr>
          <p:nvPr/>
        </p:nvGrpSpPr>
        <p:grpSpPr>
          <a:xfrm>
            <a:off x="5137482" y="-311626"/>
            <a:ext cx="480189" cy="4395395"/>
            <a:chOff x="-1171702" y="-241417"/>
            <a:chExt cx="436535" cy="3995814"/>
          </a:xfrm>
        </p:grpSpPr>
        <p:pic>
          <p:nvPicPr>
            <p:cNvPr id="265" name="Graphic 264">
              <a:extLst>
                <a:ext uri="{FF2B5EF4-FFF2-40B4-BE49-F238E27FC236}">
                  <a16:creationId xmlns:a16="http://schemas.microsoft.com/office/drawing/2014/main" id="{8F313EE3-3505-ED09-03EA-8D6E2F5DA553}"/>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266" name="Graphic 265">
              <a:extLst>
                <a:ext uri="{FF2B5EF4-FFF2-40B4-BE49-F238E27FC236}">
                  <a16:creationId xmlns:a16="http://schemas.microsoft.com/office/drawing/2014/main" id="{C3C2CC5F-D18F-2FC3-1419-FD400ED453BE}"/>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267" name="Graphic 266">
              <a:extLst>
                <a:ext uri="{FF2B5EF4-FFF2-40B4-BE49-F238E27FC236}">
                  <a16:creationId xmlns:a16="http://schemas.microsoft.com/office/drawing/2014/main" id="{5BFF1268-AB15-19DB-F712-6B6070779CD0}"/>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268" name="Graphic 267">
              <a:extLst>
                <a:ext uri="{FF2B5EF4-FFF2-40B4-BE49-F238E27FC236}">
                  <a16:creationId xmlns:a16="http://schemas.microsoft.com/office/drawing/2014/main" id="{057BF8F4-631A-4FD5-8FAC-AC1E20B41DED}"/>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269" name="Graphic 268">
              <a:extLst>
                <a:ext uri="{FF2B5EF4-FFF2-40B4-BE49-F238E27FC236}">
                  <a16:creationId xmlns:a16="http://schemas.microsoft.com/office/drawing/2014/main" id="{6C7EA2A6-BD09-3765-3A9A-5EC3B7FFDD6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270" name="Graphic 269">
              <a:extLst>
                <a:ext uri="{FF2B5EF4-FFF2-40B4-BE49-F238E27FC236}">
                  <a16:creationId xmlns:a16="http://schemas.microsoft.com/office/drawing/2014/main" id="{8E74D44E-2366-90A7-76F3-F14B98E40EF9}"/>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271" name="Group 270">
            <a:extLst>
              <a:ext uri="{FF2B5EF4-FFF2-40B4-BE49-F238E27FC236}">
                <a16:creationId xmlns:a16="http://schemas.microsoft.com/office/drawing/2014/main" id="{C499E1F4-C3A5-3E77-B52E-F1C01D3EC321}"/>
              </a:ext>
            </a:extLst>
          </p:cNvPr>
          <p:cNvGrpSpPr>
            <a:grpSpLocks noChangeAspect="1"/>
          </p:cNvGrpSpPr>
          <p:nvPr/>
        </p:nvGrpSpPr>
        <p:grpSpPr>
          <a:xfrm>
            <a:off x="5862246" y="-666127"/>
            <a:ext cx="480189" cy="4395395"/>
            <a:chOff x="-1171702" y="-241417"/>
            <a:chExt cx="436535" cy="3995814"/>
          </a:xfrm>
        </p:grpSpPr>
        <p:pic>
          <p:nvPicPr>
            <p:cNvPr id="272" name="Graphic 271">
              <a:extLst>
                <a:ext uri="{FF2B5EF4-FFF2-40B4-BE49-F238E27FC236}">
                  <a16:creationId xmlns:a16="http://schemas.microsoft.com/office/drawing/2014/main" id="{649E1A06-E5F2-3088-3046-5E9514CBBFED}"/>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273" name="Graphic 272">
              <a:extLst>
                <a:ext uri="{FF2B5EF4-FFF2-40B4-BE49-F238E27FC236}">
                  <a16:creationId xmlns:a16="http://schemas.microsoft.com/office/drawing/2014/main" id="{C6C16EB6-B165-D371-9C86-B501800A8C92}"/>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274" name="Graphic 273">
              <a:extLst>
                <a:ext uri="{FF2B5EF4-FFF2-40B4-BE49-F238E27FC236}">
                  <a16:creationId xmlns:a16="http://schemas.microsoft.com/office/drawing/2014/main" id="{15751B7D-9526-BF09-DEF3-D63C94AE012A}"/>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275" name="Graphic 274">
              <a:extLst>
                <a:ext uri="{FF2B5EF4-FFF2-40B4-BE49-F238E27FC236}">
                  <a16:creationId xmlns:a16="http://schemas.microsoft.com/office/drawing/2014/main" id="{03850F58-487D-F59B-DBC9-AB2FD6A7713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276" name="Graphic 275">
              <a:extLst>
                <a:ext uri="{FF2B5EF4-FFF2-40B4-BE49-F238E27FC236}">
                  <a16:creationId xmlns:a16="http://schemas.microsoft.com/office/drawing/2014/main" id="{8816A312-A772-0AE0-491A-49B1B1EF375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277" name="Graphic 276">
              <a:extLst>
                <a:ext uri="{FF2B5EF4-FFF2-40B4-BE49-F238E27FC236}">
                  <a16:creationId xmlns:a16="http://schemas.microsoft.com/office/drawing/2014/main" id="{8EB47D80-F065-D415-3B32-C68638229813}"/>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278" name="Group 277">
            <a:extLst>
              <a:ext uri="{FF2B5EF4-FFF2-40B4-BE49-F238E27FC236}">
                <a16:creationId xmlns:a16="http://schemas.microsoft.com/office/drawing/2014/main" id="{B410027A-F1F6-CDB0-C3CC-E9E69D8295B7}"/>
              </a:ext>
            </a:extLst>
          </p:cNvPr>
          <p:cNvGrpSpPr>
            <a:grpSpLocks noChangeAspect="1"/>
          </p:cNvGrpSpPr>
          <p:nvPr/>
        </p:nvGrpSpPr>
        <p:grpSpPr>
          <a:xfrm>
            <a:off x="6587010" y="-311626"/>
            <a:ext cx="480189" cy="4395395"/>
            <a:chOff x="-1171702" y="-241417"/>
            <a:chExt cx="436535" cy="3995814"/>
          </a:xfrm>
        </p:grpSpPr>
        <p:pic>
          <p:nvPicPr>
            <p:cNvPr id="279" name="Graphic 278">
              <a:extLst>
                <a:ext uri="{FF2B5EF4-FFF2-40B4-BE49-F238E27FC236}">
                  <a16:creationId xmlns:a16="http://schemas.microsoft.com/office/drawing/2014/main" id="{E55BFC35-9001-FCDD-CF36-35CCA012A85C}"/>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280" name="Graphic 279">
              <a:extLst>
                <a:ext uri="{FF2B5EF4-FFF2-40B4-BE49-F238E27FC236}">
                  <a16:creationId xmlns:a16="http://schemas.microsoft.com/office/drawing/2014/main" id="{9B0DEDCE-246C-9744-CB0F-E21ABC971D5B}"/>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281" name="Graphic 280">
              <a:extLst>
                <a:ext uri="{FF2B5EF4-FFF2-40B4-BE49-F238E27FC236}">
                  <a16:creationId xmlns:a16="http://schemas.microsoft.com/office/drawing/2014/main" id="{DF29FCC7-6852-C8E9-926C-CA52A970AC8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282" name="Graphic 281">
              <a:extLst>
                <a:ext uri="{FF2B5EF4-FFF2-40B4-BE49-F238E27FC236}">
                  <a16:creationId xmlns:a16="http://schemas.microsoft.com/office/drawing/2014/main" id="{5B3B439B-351C-9E83-D155-18CDEA68A16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283" name="Graphic 282">
              <a:extLst>
                <a:ext uri="{FF2B5EF4-FFF2-40B4-BE49-F238E27FC236}">
                  <a16:creationId xmlns:a16="http://schemas.microsoft.com/office/drawing/2014/main" id="{D110FACA-B48D-3B00-2F81-C6519B25F6A6}"/>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284" name="Graphic 283">
              <a:extLst>
                <a:ext uri="{FF2B5EF4-FFF2-40B4-BE49-F238E27FC236}">
                  <a16:creationId xmlns:a16="http://schemas.microsoft.com/office/drawing/2014/main" id="{9E65D434-2AEA-DC33-C234-F963256A6889}"/>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285" name="Group 284">
            <a:extLst>
              <a:ext uri="{FF2B5EF4-FFF2-40B4-BE49-F238E27FC236}">
                <a16:creationId xmlns:a16="http://schemas.microsoft.com/office/drawing/2014/main" id="{1060E5FE-63C0-C7D1-5592-DF02210D4082}"/>
              </a:ext>
            </a:extLst>
          </p:cNvPr>
          <p:cNvGrpSpPr>
            <a:grpSpLocks noChangeAspect="1"/>
          </p:cNvGrpSpPr>
          <p:nvPr/>
        </p:nvGrpSpPr>
        <p:grpSpPr>
          <a:xfrm>
            <a:off x="7311774" y="-666127"/>
            <a:ext cx="480189" cy="4395395"/>
            <a:chOff x="-1171702" y="-241417"/>
            <a:chExt cx="436535" cy="3995814"/>
          </a:xfrm>
        </p:grpSpPr>
        <p:pic>
          <p:nvPicPr>
            <p:cNvPr id="286" name="Graphic 285">
              <a:extLst>
                <a:ext uri="{FF2B5EF4-FFF2-40B4-BE49-F238E27FC236}">
                  <a16:creationId xmlns:a16="http://schemas.microsoft.com/office/drawing/2014/main" id="{DC3DE459-8460-9C83-9E7F-E11E0784318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287" name="Graphic 286">
              <a:extLst>
                <a:ext uri="{FF2B5EF4-FFF2-40B4-BE49-F238E27FC236}">
                  <a16:creationId xmlns:a16="http://schemas.microsoft.com/office/drawing/2014/main" id="{543A4C8A-AA94-0C7A-1699-759365591B6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288" name="Graphic 287">
              <a:extLst>
                <a:ext uri="{FF2B5EF4-FFF2-40B4-BE49-F238E27FC236}">
                  <a16:creationId xmlns:a16="http://schemas.microsoft.com/office/drawing/2014/main" id="{4BAA7903-4949-08EE-A905-AFA9521E2690}"/>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289" name="Graphic 288">
              <a:extLst>
                <a:ext uri="{FF2B5EF4-FFF2-40B4-BE49-F238E27FC236}">
                  <a16:creationId xmlns:a16="http://schemas.microsoft.com/office/drawing/2014/main" id="{BA667AD8-CB2B-F254-2AE8-768CEB0E670B}"/>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290" name="Graphic 289">
              <a:extLst>
                <a:ext uri="{FF2B5EF4-FFF2-40B4-BE49-F238E27FC236}">
                  <a16:creationId xmlns:a16="http://schemas.microsoft.com/office/drawing/2014/main" id="{871856E9-38EC-14E7-2922-DBCC5919EF37}"/>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291" name="Graphic 290">
              <a:extLst>
                <a:ext uri="{FF2B5EF4-FFF2-40B4-BE49-F238E27FC236}">
                  <a16:creationId xmlns:a16="http://schemas.microsoft.com/office/drawing/2014/main" id="{DEF819DF-B72D-FDB9-6799-20C214E601C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292" name="Group 291">
            <a:extLst>
              <a:ext uri="{FF2B5EF4-FFF2-40B4-BE49-F238E27FC236}">
                <a16:creationId xmlns:a16="http://schemas.microsoft.com/office/drawing/2014/main" id="{792B0CF7-0F78-EE9A-7B25-95775F32C119}"/>
              </a:ext>
            </a:extLst>
          </p:cNvPr>
          <p:cNvGrpSpPr>
            <a:grpSpLocks noChangeAspect="1"/>
          </p:cNvGrpSpPr>
          <p:nvPr/>
        </p:nvGrpSpPr>
        <p:grpSpPr>
          <a:xfrm>
            <a:off x="8036538" y="-311626"/>
            <a:ext cx="480189" cy="4395395"/>
            <a:chOff x="-1171702" y="-241417"/>
            <a:chExt cx="436535" cy="3995814"/>
          </a:xfrm>
        </p:grpSpPr>
        <p:pic>
          <p:nvPicPr>
            <p:cNvPr id="293" name="Graphic 292">
              <a:extLst>
                <a:ext uri="{FF2B5EF4-FFF2-40B4-BE49-F238E27FC236}">
                  <a16:creationId xmlns:a16="http://schemas.microsoft.com/office/drawing/2014/main" id="{ECCD6B87-7105-8C9E-6A12-DC73BD0498A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294" name="Graphic 293">
              <a:extLst>
                <a:ext uri="{FF2B5EF4-FFF2-40B4-BE49-F238E27FC236}">
                  <a16:creationId xmlns:a16="http://schemas.microsoft.com/office/drawing/2014/main" id="{EF0C1CFD-EC3A-8F0B-F0B5-0BC02788FBD2}"/>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295" name="Graphic 294">
              <a:extLst>
                <a:ext uri="{FF2B5EF4-FFF2-40B4-BE49-F238E27FC236}">
                  <a16:creationId xmlns:a16="http://schemas.microsoft.com/office/drawing/2014/main" id="{4F614BF3-1B87-F341-7ECD-892D2C759E28}"/>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296" name="Graphic 295">
              <a:extLst>
                <a:ext uri="{FF2B5EF4-FFF2-40B4-BE49-F238E27FC236}">
                  <a16:creationId xmlns:a16="http://schemas.microsoft.com/office/drawing/2014/main" id="{CB63A52F-0B22-B8E8-B1D9-46C713A27548}"/>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297" name="Graphic 296">
              <a:extLst>
                <a:ext uri="{FF2B5EF4-FFF2-40B4-BE49-F238E27FC236}">
                  <a16:creationId xmlns:a16="http://schemas.microsoft.com/office/drawing/2014/main" id="{82D24476-2112-29DF-3288-226210237E30}"/>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298" name="Graphic 297">
              <a:extLst>
                <a:ext uri="{FF2B5EF4-FFF2-40B4-BE49-F238E27FC236}">
                  <a16:creationId xmlns:a16="http://schemas.microsoft.com/office/drawing/2014/main" id="{AC4647E6-2A20-3F73-8920-FAE11DA442A6}"/>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299" name="Group 298">
            <a:extLst>
              <a:ext uri="{FF2B5EF4-FFF2-40B4-BE49-F238E27FC236}">
                <a16:creationId xmlns:a16="http://schemas.microsoft.com/office/drawing/2014/main" id="{77FF3550-86EC-314A-9B91-23704017A92B}"/>
              </a:ext>
            </a:extLst>
          </p:cNvPr>
          <p:cNvGrpSpPr>
            <a:grpSpLocks noChangeAspect="1"/>
          </p:cNvGrpSpPr>
          <p:nvPr/>
        </p:nvGrpSpPr>
        <p:grpSpPr>
          <a:xfrm>
            <a:off x="8761302" y="-666127"/>
            <a:ext cx="480189" cy="4395395"/>
            <a:chOff x="-1171702" y="-241417"/>
            <a:chExt cx="436535" cy="3995814"/>
          </a:xfrm>
        </p:grpSpPr>
        <p:pic>
          <p:nvPicPr>
            <p:cNvPr id="300" name="Graphic 299">
              <a:extLst>
                <a:ext uri="{FF2B5EF4-FFF2-40B4-BE49-F238E27FC236}">
                  <a16:creationId xmlns:a16="http://schemas.microsoft.com/office/drawing/2014/main" id="{522780E4-6FBD-A4D7-BC21-DC731184A38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301" name="Graphic 300">
              <a:extLst>
                <a:ext uri="{FF2B5EF4-FFF2-40B4-BE49-F238E27FC236}">
                  <a16:creationId xmlns:a16="http://schemas.microsoft.com/office/drawing/2014/main" id="{FD1129FE-B66F-32B9-662B-EA8AD1B61E5D}"/>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302" name="Graphic 301">
              <a:extLst>
                <a:ext uri="{FF2B5EF4-FFF2-40B4-BE49-F238E27FC236}">
                  <a16:creationId xmlns:a16="http://schemas.microsoft.com/office/drawing/2014/main" id="{21BE3B00-FC20-5707-3FEF-57F9215AE0E2}"/>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303" name="Graphic 302">
              <a:extLst>
                <a:ext uri="{FF2B5EF4-FFF2-40B4-BE49-F238E27FC236}">
                  <a16:creationId xmlns:a16="http://schemas.microsoft.com/office/drawing/2014/main" id="{44AE0001-7394-C7E2-109E-6799BB4AF9D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304" name="Graphic 303">
              <a:extLst>
                <a:ext uri="{FF2B5EF4-FFF2-40B4-BE49-F238E27FC236}">
                  <a16:creationId xmlns:a16="http://schemas.microsoft.com/office/drawing/2014/main" id="{64602C54-4E4F-EC43-95AF-9125598938E2}"/>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305" name="Graphic 304">
              <a:extLst>
                <a:ext uri="{FF2B5EF4-FFF2-40B4-BE49-F238E27FC236}">
                  <a16:creationId xmlns:a16="http://schemas.microsoft.com/office/drawing/2014/main" id="{484491EB-E2F9-E180-377C-24DABA9090D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306" name="Group 305">
            <a:extLst>
              <a:ext uri="{FF2B5EF4-FFF2-40B4-BE49-F238E27FC236}">
                <a16:creationId xmlns:a16="http://schemas.microsoft.com/office/drawing/2014/main" id="{BB6B11A1-3E78-034C-A351-3D39F2822DE9}"/>
              </a:ext>
            </a:extLst>
          </p:cNvPr>
          <p:cNvGrpSpPr>
            <a:grpSpLocks noChangeAspect="1"/>
          </p:cNvGrpSpPr>
          <p:nvPr/>
        </p:nvGrpSpPr>
        <p:grpSpPr>
          <a:xfrm>
            <a:off x="9486066" y="-311626"/>
            <a:ext cx="480189" cy="4395395"/>
            <a:chOff x="-1171702" y="-241417"/>
            <a:chExt cx="436535" cy="3995814"/>
          </a:xfrm>
        </p:grpSpPr>
        <p:pic>
          <p:nvPicPr>
            <p:cNvPr id="307" name="Graphic 306">
              <a:extLst>
                <a:ext uri="{FF2B5EF4-FFF2-40B4-BE49-F238E27FC236}">
                  <a16:creationId xmlns:a16="http://schemas.microsoft.com/office/drawing/2014/main" id="{90B13597-E796-543B-100C-B813F4B558C2}"/>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308" name="Graphic 307">
              <a:extLst>
                <a:ext uri="{FF2B5EF4-FFF2-40B4-BE49-F238E27FC236}">
                  <a16:creationId xmlns:a16="http://schemas.microsoft.com/office/drawing/2014/main" id="{4C3E6541-64D1-BB93-F601-1935CA540D26}"/>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309" name="Graphic 308">
              <a:extLst>
                <a:ext uri="{FF2B5EF4-FFF2-40B4-BE49-F238E27FC236}">
                  <a16:creationId xmlns:a16="http://schemas.microsoft.com/office/drawing/2014/main" id="{0712C34F-EA59-D895-5C68-8D1F6DC3523A}"/>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310" name="Graphic 309">
              <a:extLst>
                <a:ext uri="{FF2B5EF4-FFF2-40B4-BE49-F238E27FC236}">
                  <a16:creationId xmlns:a16="http://schemas.microsoft.com/office/drawing/2014/main" id="{3A516690-0259-D303-BC73-C404EBDBBA23}"/>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311" name="Graphic 310">
              <a:extLst>
                <a:ext uri="{FF2B5EF4-FFF2-40B4-BE49-F238E27FC236}">
                  <a16:creationId xmlns:a16="http://schemas.microsoft.com/office/drawing/2014/main" id="{E093B16D-705E-EE87-9784-D34D2DE140F8}"/>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312" name="Graphic 311">
              <a:extLst>
                <a:ext uri="{FF2B5EF4-FFF2-40B4-BE49-F238E27FC236}">
                  <a16:creationId xmlns:a16="http://schemas.microsoft.com/office/drawing/2014/main" id="{6CD78B1E-3F54-01E9-A5FD-F776EA451F56}"/>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313" name="Group 312">
            <a:extLst>
              <a:ext uri="{FF2B5EF4-FFF2-40B4-BE49-F238E27FC236}">
                <a16:creationId xmlns:a16="http://schemas.microsoft.com/office/drawing/2014/main" id="{018A422E-CA0A-9AC3-07C1-648599D6BAD2}"/>
              </a:ext>
            </a:extLst>
          </p:cNvPr>
          <p:cNvGrpSpPr>
            <a:grpSpLocks noChangeAspect="1"/>
          </p:cNvGrpSpPr>
          <p:nvPr/>
        </p:nvGrpSpPr>
        <p:grpSpPr>
          <a:xfrm>
            <a:off x="10210829" y="-666127"/>
            <a:ext cx="480189" cy="4395395"/>
            <a:chOff x="-1171702" y="-241417"/>
            <a:chExt cx="436535" cy="3995814"/>
          </a:xfrm>
        </p:grpSpPr>
        <p:pic>
          <p:nvPicPr>
            <p:cNvPr id="314" name="Graphic 313">
              <a:extLst>
                <a:ext uri="{FF2B5EF4-FFF2-40B4-BE49-F238E27FC236}">
                  <a16:creationId xmlns:a16="http://schemas.microsoft.com/office/drawing/2014/main" id="{914ACD13-144C-FD1B-803D-75C1C59B6F4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315" name="Graphic 314">
              <a:extLst>
                <a:ext uri="{FF2B5EF4-FFF2-40B4-BE49-F238E27FC236}">
                  <a16:creationId xmlns:a16="http://schemas.microsoft.com/office/drawing/2014/main" id="{3C5E09B8-8D24-4FF1-A06A-379ED9BC7C66}"/>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316" name="Graphic 315">
              <a:extLst>
                <a:ext uri="{FF2B5EF4-FFF2-40B4-BE49-F238E27FC236}">
                  <a16:creationId xmlns:a16="http://schemas.microsoft.com/office/drawing/2014/main" id="{1C7001BC-FF1E-2E12-2DD2-6FCC45297F05}"/>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317" name="Graphic 316">
              <a:extLst>
                <a:ext uri="{FF2B5EF4-FFF2-40B4-BE49-F238E27FC236}">
                  <a16:creationId xmlns:a16="http://schemas.microsoft.com/office/drawing/2014/main" id="{49581BA2-B11A-DED5-4F96-2C6A053A1C6A}"/>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318" name="Graphic 317">
              <a:extLst>
                <a:ext uri="{FF2B5EF4-FFF2-40B4-BE49-F238E27FC236}">
                  <a16:creationId xmlns:a16="http://schemas.microsoft.com/office/drawing/2014/main" id="{A3BA4D29-0FBA-3739-E7D3-9ED36E69A38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319" name="Graphic 318">
              <a:extLst>
                <a:ext uri="{FF2B5EF4-FFF2-40B4-BE49-F238E27FC236}">
                  <a16:creationId xmlns:a16="http://schemas.microsoft.com/office/drawing/2014/main" id="{C7E6ECA9-7529-CE55-7F2B-EB780F219373}"/>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grpSp>
        <p:nvGrpSpPr>
          <p:cNvPr id="320" name="Group 319">
            <a:extLst>
              <a:ext uri="{FF2B5EF4-FFF2-40B4-BE49-F238E27FC236}">
                <a16:creationId xmlns:a16="http://schemas.microsoft.com/office/drawing/2014/main" id="{827107FA-B5CB-DDAB-24FA-273FB6D8601C}"/>
              </a:ext>
            </a:extLst>
          </p:cNvPr>
          <p:cNvGrpSpPr>
            <a:grpSpLocks noChangeAspect="1"/>
          </p:cNvGrpSpPr>
          <p:nvPr/>
        </p:nvGrpSpPr>
        <p:grpSpPr>
          <a:xfrm>
            <a:off x="10935593" y="-311626"/>
            <a:ext cx="480189" cy="4395395"/>
            <a:chOff x="-1171702" y="-241417"/>
            <a:chExt cx="436535" cy="3995814"/>
          </a:xfrm>
        </p:grpSpPr>
        <p:pic>
          <p:nvPicPr>
            <p:cNvPr id="321" name="Graphic 320">
              <a:extLst>
                <a:ext uri="{FF2B5EF4-FFF2-40B4-BE49-F238E27FC236}">
                  <a16:creationId xmlns:a16="http://schemas.microsoft.com/office/drawing/2014/main" id="{BCCFED58-3984-AF44-F4C6-8971D05C909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45371"/>
              <a:ext cx="436535" cy="1309026"/>
            </a:xfrm>
            <a:prstGeom prst="rect">
              <a:avLst/>
            </a:prstGeom>
          </p:spPr>
        </p:pic>
        <p:pic>
          <p:nvPicPr>
            <p:cNvPr id="322" name="Graphic 321">
              <a:extLst>
                <a:ext uri="{FF2B5EF4-FFF2-40B4-BE49-F238E27FC236}">
                  <a16:creationId xmlns:a16="http://schemas.microsoft.com/office/drawing/2014/main" id="{71B7E6B4-A411-7EDA-84B6-DD99C0330C0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908325"/>
              <a:ext cx="436535" cy="1309026"/>
            </a:xfrm>
            <a:prstGeom prst="rect">
              <a:avLst/>
            </a:prstGeom>
          </p:spPr>
        </p:pic>
        <p:pic>
          <p:nvPicPr>
            <p:cNvPr id="323" name="Graphic 322">
              <a:extLst>
                <a:ext uri="{FF2B5EF4-FFF2-40B4-BE49-F238E27FC236}">
                  <a16:creationId xmlns:a16="http://schemas.microsoft.com/office/drawing/2014/main" id="{F53688EC-A419-B2FE-4D88-819FB8E6F016}"/>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1370656"/>
              <a:ext cx="436535" cy="1309026"/>
            </a:xfrm>
            <a:prstGeom prst="rect">
              <a:avLst/>
            </a:prstGeom>
          </p:spPr>
        </p:pic>
        <p:pic>
          <p:nvPicPr>
            <p:cNvPr id="324" name="Graphic 323">
              <a:extLst>
                <a:ext uri="{FF2B5EF4-FFF2-40B4-BE49-F238E27FC236}">
                  <a16:creationId xmlns:a16="http://schemas.microsoft.com/office/drawing/2014/main" id="{524E29AB-1CAC-1A1D-F660-B10CE7D27C9C}"/>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833298"/>
              <a:ext cx="436535" cy="1309026"/>
            </a:xfrm>
            <a:prstGeom prst="rect">
              <a:avLst/>
            </a:prstGeom>
          </p:spPr>
        </p:pic>
        <p:pic>
          <p:nvPicPr>
            <p:cNvPr id="325" name="Graphic 324">
              <a:extLst>
                <a:ext uri="{FF2B5EF4-FFF2-40B4-BE49-F238E27FC236}">
                  <a16:creationId xmlns:a16="http://schemas.microsoft.com/office/drawing/2014/main" id="{80BAD6D2-3A8C-6D1A-E5AE-4571499D2BA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95941"/>
              <a:ext cx="436535" cy="1309026"/>
            </a:xfrm>
            <a:prstGeom prst="rect">
              <a:avLst/>
            </a:prstGeom>
          </p:spPr>
        </p:pic>
        <p:pic>
          <p:nvPicPr>
            <p:cNvPr id="326" name="Graphic 325">
              <a:extLst>
                <a:ext uri="{FF2B5EF4-FFF2-40B4-BE49-F238E27FC236}">
                  <a16:creationId xmlns:a16="http://schemas.microsoft.com/office/drawing/2014/main" id="{AEADC7E8-D990-BA4C-3CB0-01742396D8A4}"/>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10591" t="6478" r="49964" b="26316"/>
            <a:stretch/>
          </p:blipFill>
          <p:spPr>
            <a:xfrm>
              <a:off x="-1171702" y="-241417"/>
              <a:ext cx="436535" cy="1309026"/>
            </a:xfrm>
            <a:prstGeom prst="rect">
              <a:avLst/>
            </a:prstGeom>
          </p:spPr>
        </p:pic>
      </p:grpSp>
      <p:sp>
        <p:nvSpPr>
          <p:cNvPr id="329" name="Freeform: Shape 328">
            <a:extLst>
              <a:ext uri="{FF2B5EF4-FFF2-40B4-BE49-F238E27FC236}">
                <a16:creationId xmlns:a16="http://schemas.microsoft.com/office/drawing/2014/main" id="{36891071-0DDF-1FFC-2AD4-61FED0DD7785}"/>
              </a:ext>
            </a:extLst>
          </p:cNvPr>
          <p:cNvSpPr/>
          <p:nvPr/>
        </p:nvSpPr>
        <p:spPr bwMode="blackWhite">
          <a:xfrm>
            <a:off x="431800" y="1485900"/>
            <a:ext cx="11273907" cy="5372100"/>
          </a:xfrm>
          <a:custGeom>
            <a:avLst/>
            <a:gdLst>
              <a:gd name="connsiteX0" fmla="*/ 6827335 w 11273907"/>
              <a:gd name="connsiteY0" fmla="*/ 0 h 5372100"/>
              <a:gd name="connsiteX1" fmla="*/ 7354277 w 11273907"/>
              <a:gd name="connsiteY1" fmla="*/ 0 h 5372100"/>
              <a:gd name="connsiteX2" fmla="*/ 7371070 w 11273907"/>
              <a:gd name="connsiteY2" fmla="*/ 82550 h 5372100"/>
              <a:gd name="connsiteX3" fmla="*/ 7379119 w 11273907"/>
              <a:gd name="connsiteY3" fmla="*/ 82550 h 5372100"/>
              <a:gd name="connsiteX4" fmla="*/ 7585313 w 11273907"/>
              <a:gd name="connsiteY4" fmla="*/ 1104900 h 5372100"/>
              <a:gd name="connsiteX5" fmla="*/ 8071016 w 11273907"/>
              <a:gd name="connsiteY5" fmla="*/ 1104900 h 5372100"/>
              <a:gd name="connsiteX6" fmla="*/ 8254300 w 11273907"/>
              <a:gd name="connsiteY6" fmla="*/ 57150 h 5372100"/>
              <a:gd name="connsiteX7" fmla="*/ 8804153 w 11273907"/>
              <a:gd name="connsiteY7" fmla="*/ 57150 h 5372100"/>
              <a:gd name="connsiteX8" fmla="*/ 9060750 w 11273907"/>
              <a:gd name="connsiteY8" fmla="*/ 1060450 h 5372100"/>
              <a:gd name="connsiteX9" fmla="*/ 9528126 w 11273907"/>
              <a:gd name="connsiteY9" fmla="*/ 1060450 h 5372100"/>
              <a:gd name="connsiteX10" fmla="*/ 9743484 w 11273907"/>
              <a:gd name="connsiteY10" fmla="*/ 0 h 5372100"/>
              <a:gd name="connsiteX11" fmla="*/ 10270426 w 11273907"/>
              <a:gd name="connsiteY11" fmla="*/ 0 h 5372100"/>
              <a:gd name="connsiteX12" fmla="*/ 10513278 w 11273907"/>
              <a:gd name="connsiteY12" fmla="*/ 1193800 h 5372100"/>
              <a:gd name="connsiteX13" fmla="*/ 11273907 w 11273907"/>
              <a:gd name="connsiteY13" fmla="*/ 1193800 h 5372100"/>
              <a:gd name="connsiteX14" fmla="*/ 11273907 w 11273907"/>
              <a:gd name="connsiteY14" fmla="*/ 5372100 h 5372100"/>
              <a:gd name="connsiteX15" fmla="*/ 8357758 w 11273907"/>
              <a:gd name="connsiteY15" fmla="*/ 5372100 h 5372100"/>
              <a:gd name="connsiteX16" fmla="*/ 2929896 w 11273907"/>
              <a:gd name="connsiteY16" fmla="*/ 5372100 h 5372100"/>
              <a:gd name="connsiteX17" fmla="*/ 13746 w 11273907"/>
              <a:gd name="connsiteY17" fmla="*/ 5372100 h 5372100"/>
              <a:gd name="connsiteX18" fmla="*/ 0 w 11273907"/>
              <a:gd name="connsiteY18" fmla="*/ 1308100 h 5372100"/>
              <a:gd name="connsiteX19" fmla="*/ 838525 w 11273907"/>
              <a:gd name="connsiteY19" fmla="*/ 1308100 h 5372100"/>
              <a:gd name="connsiteX20" fmla="*/ 989735 w 11273907"/>
              <a:gd name="connsiteY20" fmla="*/ 171450 h 5372100"/>
              <a:gd name="connsiteX21" fmla="*/ 1603737 w 11273907"/>
              <a:gd name="connsiteY21" fmla="*/ 171450 h 5372100"/>
              <a:gd name="connsiteX22" fmla="*/ 1732036 w 11273907"/>
              <a:gd name="connsiteY22" fmla="*/ 1270000 h 5372100"/>
              <a:gd name="connsiteX23" fmla="*/ 2309381 w 11273907"/>
              <a:gd name="connsiteY23" fmla="*/ 1270000 h 5372100"/>
              <a:gd name="connsiteX24" fmla="*/ 2428515 w 11273907"/>
              <a:gd name="connsiteY24" fmla="*/ 63500 h 5372100"/>
              <a:gd name="connsiteX25" fmla="*/ 3005861 w 11273907"/>
              <a:gd name="connsiteY25" fmla="*/ 63500 h 5372100"/>
              <a:gd name="connsiteX26" fmla="*/ 3244130 w 11273907"/>
              <a:gd name="connsiteY26" fmla="*/ 1092200 h 5372100"/>
              <a:gd name="connsiteX27" fmla="*/ 3679430 w 11273907"/>
              <a:gd name="connsiteY27" fmla="*/ 1092200 h 5372100"/>
              <a:gd name="connsiteX28" fmla="*/ 3917699 w 11273907"/>
              <a:gd name="connsiteY28" fmla="*/ 82550 h 5372100"/>
              <a:gd name="connsiteX29" fmla="*/ 4462970 w 11273907"/>
              <a:gd name="connsiteY29" fmla="*/ 82550 h 5372100"/>
              <a:gd name="connsiteX30" fmla="*/ 4480900 w 11273907"/>
              <a:gd name="connsiteY30" fmla="*/ 171450 h 5372100"/>
              <a:gd name="connsiteX31" fmla="*/ 4519886 w 11273907"/>
              <a:gd name="connsiteY31" fmla="*/ 171450 h 5372100"/>
              <a:gd name="connsiteX32" fmla="*/ 4573517 w 11273907"/>
              <a:gd name="connsiteY32" fmla="*/ 630665 h 5372100"/>
              <a:gd name="connsiteX33" fmla="*/ 4669164 w 11273907"/>
              <a:gd name="connsiteY33" fmla="*/ 1104900 h 5372100"/>
              <a:gd name="connsiteX34" fmla="*/ 5154867 w 11273907"/>
              <a:gd name="connsiteY34" fmla="*/ 1104900 h 5372100"/>
              <a:gd name="connsiteX35" fmla="*/ 5338152 w 11273907"/>
              <a:gd name="connsiteY35" fmla="*/ 57150 h 5372100"/>
              <a:gd name="connsiteX36" fmla="*/ 5888004 w 11273907"/>
              <a:gd name="connsiteY36" fmla="*/ 57150 h 5372100"/>
              <a:gd name="connsiteX37" fmla="*/ 5889628 w 11273907"/>
              <a:gd name="connsiteY37" fmla="*/ 63500 h 5372100"/>
              <a:gd name="connsiteX38" fmla="*/ 5922009 w 11273907"/>
              <a:gd name="connsiteY38" fmla="*/ 63500 h 5372100"/>
              <a:gd name="connsiteX39" fmla="*/ 6152925 w 11273907"/>
              <a:gd name="connsiteY39" fmla="*/ 1060450 h 5372100"/>
              <a:gd name="connsiteX40" fmla="*/ 6603072 w 11273907"/>
              <a:gd name="connsiteY40" fmla="*/ 1060450 h 5372100"/>
              <a:gd name="connsiteX41" fmla="*/ 6666927 w 11273907"/>
              <a:gd name="connsiteY41" fmla="*/ 789869 h 5372100"/>
              <a:gd name="connsiteX0" fmla="*/ 6827335 w 11273907"/>
              <a:gd name="connsiteY0" fmla="*/ 0 h 5372100"/>
              <a:gd name="connsiteX1" fmla="*/ 7354277 w 11273907"/>
              <a:gd name="connsiteY1" fmla="*/ 0 h 5372100"/>
              <a:gd name="connsiteX2" fmla="*/ 7371070 w 11273907"/>
              <a:gd name="connsiteY2" fmla="*/ 82550 h 5372100"/>
              <a:gd name="connsiteX3" fmla="*/ 7379119 w 11273907"/>
              <a:gd name="connsiteY3" fmla="*/ 82550 h 5372100"/>
              <a:gd name="connsiteX4" fmla="*/ 7585313 w 11273907"/>
              <a:gd name="connsiteY4" fmla="*/ 1104900 h 5372100"/>
              <a:gd name="connsiteX5" fmla="*/ 8071016 w 11273907"/>
              <a:gd name="connsiteY5" fmla="*/ 1104900 h 5372100"/>
              <a:gd name="connsiteX6" fmla="*/ 8254300 w 11273907"/>
              <a:gd name="connsiteY6" fmla="*/ 57150 h 5372100"/>
              <a:gd name="connsiteX7" fmla="*/ 8804153 w 11273907"/>
              <a:gd name="connsiteY7" fmla="*/ 57150 h 5372100"/>
              <a:gd name="connsiteX8" fmla="*/ 9060750 w 11273907"/>
              <a:gd name="connsiteY8" fmla="*/ 1060450 h 5372100"/>
              <a:gd name="connsiteX9" fmla="*/ 9528126 w 11273907"/>
              <a:gd name="connsiteY9" fmla="*/ 1060450 h 5372100"/>
              <a:gd name="connsiteX10" fmla="*/ 9743484 w 11273907"/>
              <a:gd name="connsiteY10" fmla="*/ 0 h 5372100"/>
              <a:gd name="connsiteX11" fmla="*/ 10270426 w 11273907"/>
              <a:gd name="connsiteY11" fmla="*/ 0 h 5372100"/>
              <a:gd name="connsiteX12" fmla="*/ 10513278 w 11273907"/>
              <a:gd name="connsiteY12" fmla="*/ 1193800 h 5372100"/>
              <a:gd name="connsiteX13" fmla="*/ 11273907 w 11273907"/>
              <a:gd name="connsiteY13" fmla="*/ 1193800 h 5372100"/>
              <a:gd name="connsiteX14" fmla="*/ 11273907 w 11273907"/>
              <a:gd name="connsiteY14" fmla="*/ 5372100 h 5372100"/>
              <a:gd name="connsiteX15" fmla="*/ 8357758 w 11273907"/>
              <a:gd name="connsiteY15" fmla="*/ 5372100 h 5372100"/>
              <a:gd name="connsiteX16" fmla="*/ 2929896 w 11273907"/>
              <a:gd name="connsiteY16" fmla="*/ 5372100 h 5372100"/>
              <a:gd name="connsiteX17" fmla="*/ 13746 w 11273907"/>
              <a:gd name="connsiteY17" fmla="*/ 5372100 h 5372100"/>
              <a:gd name="connsiteX18" fmla="*/ 0 w 11273907"/>
              <a:gd name="connsiteY18" fmla="*/ 1308100 h 5372100"/>
              <a:gd name="connsiteX19" fmla="*/ 838525 w 11273907"/>
              <a:gd name="connsiteY19" fmla="*/ 1308100 h 5372100"/>
              <a:gd name="connsiteX20" fmla="*/ 989735 w 11273907"/>
              <a:gd name="connsiteY20" fmla="*/ 171450 h 5372100"/>
              <a:gd name="connsiteX21" fmla="*/ 1603737 w 11273907"/>
              <a:gd name="connsiteY21" fmla="*/ 171450 h 5372100"/>
              <a:gd name="connsiteX22" fmla="*/ 1732036 w 11273907"/>
              <a:gd name="connsiteY22" fmla="*/ 1270000 h 5372100"/>
              <a:gd name="connsiteX23" fmla="*/ 2309381 w 11273907"/>
              <a:gd name="connsiteY23" fmla="*/ 1270000 h 5372100"/>
              <a:gd name="connsiteX24" fmla="*/ 2428515 w 11273907"/>
              <a:gd name="connsiteY24" fmla="*/ 63500 h 5372100"/>
              <a:gd name="connsiteX25" fmla="*/ 3005861 w 11273907"/>
              <a:gd name="connsiteY25" fmla="*/ 63500 h 5372100"/>
              <a:gd name="connsiteX26" fmla="*/ 3244130 w 11273907"/>
              <a:gd name="connsiteY26" fmla="*/ 1092200 h 5372100"/>
              <a:gd name="connsiteX27" fmla="*/ 3679430 w 11273907"/>
              <a:gd name="connsiteY27" fmla="*/ 1092200 h 5372100"/>
              <a:gd name="connsiteX28" fmla="*/ 3917699 w 11273907"/>
              <a:gd name="connsiteY28" fmla="*/ 82550 h 5372100"/>
              <a:gd name="connsiteX29" fmla="*/ 4462970 w 11273907"/>
              <a:gd name="connsiteY29" fmla="*/ 82550 h 5372100"/>
              <a:gd name="connsiteX30" fmla="*/ 4480900 w 11273907"/>
              <a:gd name="connsiteY30" fmla="*/ 171450 h 5372100"/>
              <a:gd name="connsiteX31" fmla="*/ 4573517 w 11273907"/>
              <a:gd name="connsiteY31" fmla="*/ 630665 h 5372100"/>
              <a:gd name="connsiteX32" fmla="*/ 4669164 w 11273907"/>
              <a:gd name="connsiteY32" fmla="*/ 1104900 h 5372100"/>
              <a:gd name="connsiteX33" fmla="*/ 5154867 w 11273907"/>
              <a:gd name="connsiteY33" fmla="*/ 1104900 h 5372100"/>
              <a:gd name="connsiteX34" fmla="*/ 5338152 w 11273907"/>
              <a:gd name="connsiteY34" fmla="*/ 57150 h 5372100"/>
              <a:gd name="connsiteX35" fmla="*/ 5888004 w 11273907"/>
              <a:gd name="connsiteY35" fmla="*/ 57150 h 5372100"/>
              <a:gd name="connsiteX36" fmla="*/ 5889628 w 11273907"/>
              <a:gd name="connsiteY36" fmla="*/ 63500 h 5372100"/>
              <a:gd name="connsiteX37" fmla="*/ 5922009 w 11273907"/>
              <a:gd name="connsiteY37" fmla="*/ 63500 h 5372100"/>
              <a:gd name="connsiteX38" fmla="*/ 6152925 w 11273907"/>
              <a:gd name="connsiteY38" fmla="*/ 1060450 h 5372100"/>
              <a:gd name="connsiteX39" fmla="*/ 6603072 w 11273907"/>
              <a:gd name="connsiteY39" fmla="*/ 1060450 h 5372100"/>
              <a:gd name="connsiteX40" fmla="*/ 6666927 w 11273907"/>
              <a:gd name="connsiteY40" fmla="*/ 789869 h 5372100"/>
              <a:gd name="connsiteX41" fmla="*/ 6827335 w 11273907"/>
              <a:gd name="connsiteY41" fmla="*/ 0 h 5372100"/>
              <a:gd name="connsiteX0" fmla="*/ 6827335 w 11273907"/>
              <a:gd name="connsiteY0" fmla="*/ 0 h 5372100"/>
              <a:gd name="connsiteX1" fmla="*/ 7354277 w 11273907"/>
              <a:gd name="connsiteY1" fmla="*/ 0 h 5372100"/>
              <a:gd name="connsiteX2" fmla="*/ 7371070 w 11273907"/>
              <a:gd name="connsiteY2" fmla="*/ 82550 h 5372100"/>
              <a:gd name="connsiteX3" fmla="*/ 7379119 w 11273907"/>
              <a:gd name="connsiteY3" fmla="*/ 82550 h 5372100"/>
              <a:gd name="connsiteX4" fmla="*/ 7585313 w 11273907"/>
              <a:gd name="connsiteY4" fmla="*/ 1104900 h 5372100"/>
              <a:gd name="connsiteX5" fmla="*/ 8071016 w 11273907"/>
              <a:gd name="connsiteY5" fmla="*/ 1104900 h 5372100"/>
              <a:gd name="connsiteX6" fmla="*/ 8254300 w 11273907"/>
              <a:gd name="connsiteY6" fmla="*/ 57150 h 5372100"/>
              <a:gd name="connsiteX7" fmla="*/ 8804153 w 11273907"/>
              <a:gd name="connsiteY7" fmla="*/ 57150 h 5372100"/>
              <a:gd name="connsiteX8" fmla="*/ 9060750 w 11273907"/>
              <a:gd name="connsiteY8" fmla="*/ 1060450 h 5372100"/>
              <a:gd name="connsiteX9" fmla="*/ 9528126 w 11273907"/>
              <a:gd name="connsiteY9" fmla="*/ 1060450 h 5372100"/>
              <a:gd name="connsiteX10" fmla="*/ 9743484 w 11273907"/>
              <a:gd name="connsiteY10" fmla="*/ 0 h 5372100"/>
              <a:gd name="connsiteX11" fmla="*/ 10270426 w 11273907"/>
              <a:gd name="connsiteY11" fmla="*/ 0 h 5372100"/>
              <a:gd name="connsiteX12" fmla="*/ 10513278 w 11273907"/>
              <a:gd name="connsiteY12" fmla="*/ 1193800 h 5372100"/>
              <a:gd name="connsiteX13" fmla="*/ 11273907 w 11273907"/>
              <a:gd name="connsiteY13" fmla="*/ 1193800 h 5372100"/>
              <a:gd name="connsiteX14" fmla="*/ 11273907 w 11273907"/>
              <a:gd name="connsiteY14" fmla="*/ 5372100 h 5372100"/>
              <a:gd name="connsiteX15" fmla="*/ 8357758 w 11273907"/>
              <a:gd name="connsiteY15" fmla="*/ 5372100 h 5372100"/>
              <a:gd name="connsiteX16" fmla="*/ 2929896 w 11273907"/>
              <a:gd name="connsiteY16" fmla="*/ 5372100 h 5372100"/>
              <a:gd name="connsiteX17" fmla="*/ 13746 w 11273907"/>
              <a:gd name="connsiteY17" fmla="*/ 5372100 h 5372100"/>
              <a:gd name="connsiteX18" fmla="*/ 0 w 11273907"/>
              <a:gd name="connsiteY18" fmla="*/ 1308100 h 5372100"/>
              <a:gd name="connsiteX19" fmla="*/ 838525 w 11273907"/>
              <a:gd name="connsiteY19" fmla="*/ 1308100 h 5372100"/>
              <a:gd name="connsiteX20" fmla="*/ 989735 w 11273907"/>
              <a:gd name="connsiteY20" fmla="*/ 171450 h 5372100"/>
              <a:gd name="connsiteX21" fmla="*/ 1603737 w 11273907"/>
              <a:gd name="connsiteY21" fmla="*/ 171450 h 5372100"/>
              <a:gd name="connsiteX22" fmla="*/ 1732036 w 11273907"/>
              <a:gd name="connsiteY22" fmla="*/ 1270000 h 5372100"/>
              <a:gd name="connsiteX23" fmla="*/ 2309381 w 11273907"/>
              <a:gd name="connsiteY23" fmla="*/ 1270000 h 5372100"/>
              <a:gd name="connsiteX24" fmla="*/ 2428515 w 11273907"/>
              <a:gd name="connsiteY24" fmla="*/ 63500 h 5372100"/>
              <a:gd name="connsiteX25" fmla="*/ 3005861 w 11273907"/>
              <a:gd name="connsiteY25" fmla="*/ 63500 h 5372100"/>
              <a:gd name="connsiteX26" fmla="*/ 3244130 w 11273907"/>
              <a:gd name="connsiteY26" fmla="*/ 1092200 h 5372100"/>
              <a:gd name="connsiteX27" fmla="*/ 3679430 w 11273907"/>
              <a:gd name="connsiteY27" fmla="*/ 1092200 h 5372100"/>
              <a:gd name="connsiteX28" fmla="*/ 3917699 w 11273907"/>
              <a:gd name="connsiteY28" fmla="*/ 82550 h 5372100"/>
              <a:gd name="connsiteX29" fmla="*/ 4462970 w 11273907"/>
              <a:gd name="connsiteY29" fmla="*/ 82550 h 5372100"/>
              <a:gd name="connsiteX30" fmla="*/ 4573517 w 11273907"/>
              <a:gd name="connsiteY30" fmla="*/ 630665 h 5372100"/>
              <a:gd name="connsiteX31" fmla="*/ 4669164 w 11273907"/>
              <a:gd name="connsiteY31" fmla="*/ 1104900 h 5372100"/>
              <a:gd name="connsiteX32" fmla="*/ 5154867 w 11273907"/>
              <a:gd name="connsiteY32" fmla="*/ 1104900 h 5372100"/>
              <a:gd name="connsiteX33" fmla="*/ 5338152 w 11273907"/>
              <a:gd name="connsiteY33" fmla="*/ 57150 h 5372100"/>
              <a:gd name="connsiteX34" fmla="*/ 5888004 w 11273907"/>
              <a:gd name="connsiteY34" fmla="*/ 57150 h 5372100"/>
              <a:gd name="connsiteX35" fmla="*/ 5889628 w 11273907"/>
              <a:gd name="connsiteY35" fmla="*/ 63500 h 5372100"/>
              <a:gd name="connsiteX36" fmla="*/ 5922009 w 11273907"/>
              <a:gd name="connsiteY36" fmla="*/ 63500 h 5372100"/>
              <a:gd name="connsiteX37" fmla="*/ 6152925 w 11273907"/>
              <a:gd name="connsiteY37" fmla="*/ 1060450 h 5372100"/>
              <a:gd name="connsiteX38" fmla="*/ 6603072 w 11273907"/>
              <a:gd name="connsiteY38" fmla="*/ 1060450 h 5372100"/>
              <a:gd name="connsiteX39" fmla="*/ 6666927 w 11273907"/>
              <a:gd name="connsiteY39" fmla="*/ 789869 h 5372100"/>
              <a:gd name="connsiteX40" fmla="*/ 6827335 w 11273907"/>
              <a:gd name="connsiteY40" fmla="*/ 0 h 5372100"/>
              <a:gd name="connsiteX0" fmla="*/ 6827335 w 11273907"/>
              <a:gd name="connsiteY0" fmla="*/ 0 h 5372100"/>
              <a:gd name="connsiteX1" fmla="*/ 7354277 w 11273907"/>
              <a:gd name="connsiteY1" fmla="*/ 0 h 5372100"/>
              <a:gd name="connsiteX2" fmla="*/ 7371070 w 11273907"/>
              <a:gd name="connsiteY2" fmla="*/ 82550 h 5372100"/>
              <a:gd name="connsiteX3" fmla="*/ 7379119 w 11273907"/>
              <a:gd name="connsiteY3" fmla="*/ 82550 h 5372100"/>
              <a:gd name="connsiteX4" fmla="*/ 7585313 w 11273907"/>
              <a:gd name="connsiteY4" fmla="*/ 1104900 h 5372100"/>
              <a:gd name="connsiteX5" fmla="*/ 8071016 w 11273907"/>
              <a:gd name="connsiteY5" fmla="*/ 1104900 h 5372100"/>
              <a:gd name="connsiteX6" fmla="*/ 8254300 w 11273907"/>
              <a:gd name="connsiteY6" fmla="*/ 57150 h 5372100"/>
              <a:gd name="connsiteX7" fmla="*/ 8804153 w 11273907"/>
              <a:gd name="connsiteY7" fmla="*/ 57150 h 5372100"/>
              <a:gd name="connsiteX8" fmla="*/ 9060750 w 11273907"/>
              <a:gd name="connsiteY8" fmla="*/ 1060450 h 5372100"/>
              <a:gd name="connsiteX9" fmla="*/ 9528126 w 11273907"/>
              <a:gd name="connsiteY9" fmla="*/ 1060450 h 5372100"/>
              <a:gd name="connsiteX10" fmla="*/ 9743484 w 11273907"/>
              <a:gd name="connsiteY10" fmla="*/ 0 h 5372100"/>
              <a:gd name="connsiteX11" fmla="*/ 10270426 w 11273907"/>
              <a:gd name="connsiteY11" fmla="*/ 0 h 5372100"/>
              <a:gd name="connsiteX12" fmla="*/ 10513278 w 11273907"/>
              <a:gd name="connsiteY12" fmla="*/ 1193800 h 5372100"/>
              <a:gd name="connsiteX13" fmla="*/ 11273907 w 11273907"/>
              <a:gd name="connsiteY13" fmla="*/ 1193800 h 5372100"/>
              <a:gd name="connsiteX14" fmla="*/ 11273907 w 11273907"/>
              <a:gd name="connsiteY14" fmla="*/ 5372100 h 5372100"/>
              <a:gd name="connsiteX15" fmla="*/ 8357758 w 11273907"/>
              <a:gd name="connsiteY15" fmla="*/ 5372100 h 5372100"/>
              <a:gd name="connsiteX16" fmla="*/ 2929896 w 11273907"/>
              <a:gd name="connsiteY16" fmla="*/ 5372100 h 5372100"/>
              <a:gd name="connsiteX17" fmla="*/ 13746 w 11273907"/>
              <a:gd name="connsiteY17" fmla="*/ 5372100 h 5372100"/>
              <a:gd name="connsiteX18" fmla="*/ 0 w 11273907"/>
              <a:gd name="connsiteY18" fmla="*/ 1308100 h 5372100"/>
              <a:gd name="connsiteX19" fmla="*/ 838525 w 11273907"/>
              <a:gd name="connsiteY19" fmla="*/ 1308100 h 5372100"/>
              <a:gd name="connsiteX20" fmla="*/ 989735 w 11273907"/>
              <a:gd name="connsiteY20" fmla="*/ 171450 h 5372100"/>
              <a:gd name="connsiteX21" fmla="*/ 1603737 w 11273907"/>
              <a:gd name="connsiteY21" fmla="*/ 171450 h 5372100"/>
              <a:gd name="connsiteX22" fmla="*/ 1732036 w 11273907"/>
              <a:gd name="connsiteY22" fmla="*/ 1270000 h 5372100"/>
              <a:gd name="connsiteX23" fmla="*/ 2309381 w 11273907"/>
              <a:gd name="connsiteY23" fmla="*/ 1270000 h 5372100"/>
              <a:gd name="connsiteX24" fmla="*/ 2428515 w 11273907"/>
              <a:gd name="connsiteY24" fmla="*/ 63500 h 5372100"/>
              <a:gd name="connsiteX25" fmla="*/ 3005861 w 11273907"/>
              <a:gd name="connsiteY25" fmla="*/ 63500 h 5372100"/>
              <a:gd name="connsiteX26" fmla="*/ 3244130 w 11273907"/>
              <a:gd name="connsiteY26" fmla="*/ 1092200 h 5372100"/>
              <a:gd name="connsiteX27" fmla="*/ 3679430 w 11273907"/>
              <a:gd name="connsiteY27" fmla="*/ 1092200 h 5372100"/>
              <a:gd name="connsiteX28" fmla="*/ 3917699 w 11273907"/>
              <a:gd name="connsiteY28" fmla="*/ 82550 h 5372100"/>
              <a:gd name="connsiteX29" fmla="*/ 4462970 w 11273907"/>
              <a:gd name="connsiteY29" fmla="*/ 82550 h 5372100"/>
              <a:gd name="connsiteX30" fmla="*/ 4669164 w 11273907"/>
              <a:gd name="connsiteY30" fmla="*/ 1104900 h 5372100"/>
              <a:gd name="connsiteX31" fmla="*/ 5154867 w 11273907"/>
              <a:gd name="connsiteY31" fmla="*/ 1104900 h 5372100"/>
              <a:gd name="connsiteX32" fmla="*/ 5338152 w 11273907"/>
              <a:gd name="connsiteY32" fmla="*/ 57150 h 5372100"/>
              <a:gd name="connsiteX33" fmla="*/ 5888004 w 11273907"/>
              <a:gd name="connsiteY33" fmla="*/ 57150 h 5372100"/>
              <a:gd name="connsiteX34" fmla="*/ 5889628 w 11273907"/>
              <a:gd name="connsiteY34" fmla="*/ 63500 h 5372100"/>
              <a:gd name="connsiteX35" fmla="*/ 5922009 w 11273907"/>
              <a:gd name="connsiteY35" fmla="*/ 63500 h 5372100"/>
              <a:gd name="connsiteX36" fmla="*/ 6152925 w 11273907"/>
              <a:gd name="connsiteY36" fmla="*/ 1060450 h 5372100"/>
              <a:gd name="connsiteX37" fmla="*/ 6603072 w 11273907"/>
              <a:gd name="connsiteY37" fmla="*/ 1060450 h 5372100"/>
              <a:gd name="connsiteX38" fmla="*/ 6666927 w 11273907"/>
              <a:gd name="connsiteY38" fmla="*/ 789869 h 5372100"/>
              <a:gd name="connsiteX39" fmla="*/ 6827335 w 11273907"/>
              <a:gd name="connsiteY39" fmla="*/ 0 h 5372100"/>
              <a:gd name="connsiteX0" fmla="*/ 6827335 w 11273907"/>
              <a:gd name="connsiteY0" fmla="*/ 0 h 5372100"/>
              <a:gd name="connsiteX1" fmla="*/ 7354277 w 11273907"/>
              <a:gd name="connsiteY1" fmla="*/ 0 h 5372100"/>
              <a:gd name="connsiteX2" fmla="*/ 7371070 w 11273907"/>
              <a:gd name="connsiteY2" fmla="*/ 82550 h 5372100"/>
              <a:gd name="connsiteX3" fmla="*/ 7379119 w 11273907"/>
              <a:gd name="connsiteY3" fmla="*/ 82550 h 5372100"/>
              <a:gd name="connsiteX4" fmla="*/ 7585313 w 11273907"/>
              <a:gd name="connsiteY4" fmla="*/ 1104900 h 5372100"/>
              <a:gd name="connsiteX5" fmla="*/ 8071016 w 11273907"/>
              <a:gd name="connsiteY5" fmla="*/ 1104900 h 5372100"/>
              <a:gd name="connsiteX6" fmla="*/ 8254300 w 11273907"/>
              <a:gd name="connsiteY6" fmla="*/ 57150 h 5372100"/>
              <a:gd name="connsiteX7" fmla="*/ 8804153 w 11273907"/>
              <a:gd name="connsiteY7" fmla="*/ 57150 h 5372100"/>
              <a:gd name="connsiteX8" fmla="*/ 9060750 w 11273907"/>
              <a:gd name="connsiteY8" fmla="*/ 1060450 h 5372100"/>
              <a:gd name="connsiteX9" fmla="*/ 9528126 w 11273907"/>
              <a:gd name="connsiteY9" fmla="*/ 1060450 h 5372100"/>
              <a:gd name="connsiteX10" fmla="*/ 9743484 w 11273907"/>
              <a:gd name="connsiteY10" fmla="*/ 0 h 5372100"/>
              <a:gd name="connsiteX11" fmla="*/ 10270426 w 11273907"/>
              <a:gd name="connsiteY11" fmla="*/ 0 h 5372100"/>
              <a:gd name="connsiteX12" fmla="*/ 10513278 w 11273907"/>
              <a:gd name="connsiteY12" fmla="*/ 1193800 h 5372100"/>
              <a:gd name="connsiteX13" fmla="*/ 11273907 w 11273907"/>
              <a:gd name="connsiteY13" fmla="*/ 1193800 h 5372100"/>
              <a:gd name="connsiteX14" fmla="*/ 11273907 w 11273907"/>
              <a:gd name="connsiteY14" fmla="*/ 5372100 h 5372100"/>
              <a:gd name="connsiteX15" fmla="*/ 8357758 w 11273907"/>
              <a:gd name="connsiteY15" fmla="*/ 5372100 h 5372100"/>
              <a:gd name="connsiteX16" fmla="*/ 2929896 w 11273907"/>
              <a:gd name="connsiteY16" fmla="*/ 5372100 h 5372100"/>
              <a:gd name="connsiteX17" fmla="*/ 13746 w 11273907"/>
              <a:gd name="connsiteY17" fmla="*/ 5372100 h 5372100"/>
              <a:gd name="connsiteX18" fmla="*/ 0 w 11273907"/>
              <a:gd name="connsiteY18" fmla="*/ 1308100 h 5372100"/>
              <a:gd name="connsiteX19" fmla="*/ 838525 w 11273907"/>
              <a:gd name="connsiteY19" fmla="*/ 1308100 h 5372100"/>
              <a:gd name="connsiteX20" fmla="*/ 989735 w 11273907"/>
              <a:gd name="connsiteY20" fmla="*/ 171450 h 5372100"/>
              <a:gd name="connsiteX21" fmla="*/ 1603737 w 11273907"/>
              <a:gd name="connsiteY21" fmla="*/ 171450 h 5372100"/>
              <a:gd name="connsiteX22" fmla="*/ 1732036 w 11273907"/>
              <a:gd name="connsiteY22" fmla="*/ 1270000 h 5372100"/>
              <a:gd name="connsiteX23" fmla="*/ 2309381 w 11273907"/>
              <a:gd name="connsiteY23" fmla="*/ 1270000 h 5372100"/>
              <a:gd name="connsiteX24" fmla="*/ 2428515 w 11273907"/>
              <a:gd name="connsiteY24" fmla="*/ 63500 h 5372100"/>
              <a:gd name="connsiteX25" fmla="*/ 3005861 w 11273907"/>
              <a:gd name="connsiteY25" fmla="*/ 63500 h 5372100"/>
              <a:gd name="connsiteX26" fmla="*/ 3244130 w 11273907"/>
              <a:gd name="connsiteY26" fmla="*/ 1092200 h 5372100"/>
              <a:gd name="connsiteX27" fmla="*/ 3679430 w 11273907"/>
              <a:gd name="connsiteY27" fmla="*/ 1092200 h 5372100"/>
              <a:gd name="connsiteX28" fmla="*/ 3917699 w 11273907"/>
              <a:gd name="connsiteY28" fmla="*/ 82550 h 5372100"/>
              <a:gd name="connsiteX29" fmla="*/ 4462970 w 11273907"/>
              <a:gd name="connsiteY29" fmla="*/ 82550 h 5372100"/>
              <a:gd name="connsiteX30" fmla="*/ 4669164 w 11273907"/>
              <a:gd name="connsiteY30" fmla="*/ 1104900 h 5372100"/>
              <a:gd name="connsiteX31" fmla="*/ 5154867 w 11273907"/>
              <a:gd name="connsiteY31" fmla="*/ 1104900 h 5372100"/>
              <a:gd name="connsiteX32" fmla="*/ 5338152 w 11273907"/>
              <a:gd name="connsiteY32" fmla="*/ 57150 h 5372100"/>
              <a:gd name="connsiteX33" fmla="*/ 5888004 w 11273907"/>
              <a:gd name="connsiteY33" fmla="*/ 57150 h 5372100"/>
              <a:gd name="connsiteX34" fmla="*/ 5922009 w 11273907"/>
              <a:gd name="connsiteY34" fmla="*/ 63500 h 5372100"/>
              <a:gd name="connsiteX35" fmla="*/ 6152925 w 11273907"/>
              <a:gd name="connsiteY35" fmla="*/ 1060450 h 5372100"/>
              <a:gd name="connsiteX36" fmla="*/ 6603072 w 11273907"/>
              <a:gd name="connsiteY36" fmla="*/ 1060450 h 5372100"/>
              <a:gd name="connsiteX37" fmla="*/ 6666927 w 11273907"/>
              <a:gd name="connsiteY37" fmla="*/ 789869 h 5372100"/>
              <a:gd name="connsiteX38" fmla="*/ 6827335 w 11273907"/>
              <a:gd name="connsiteY38" fmla="*/ 0 h 5372100"/>
              <a:gd name="connsiteX0" fmla="*/ 6827335 w 11273907"/>
              <a:gd name="connsiteY0" fmla="*/ 0 h 5372100"/>
              <a:gd name="connsiteX1" fmla="*/ 7354277 w 11273907"/>
              <a:gd name="connsiteY1" fmla="*/ 0 h 5372100"/>
              <a:gd name="connsiteX2" fmla="*/ 7371070 w 11273907"/>
              <a:gd name="connsiteY2" fmla="*/ 82550 h 5372100"/>
              <a:gd name="connsiteX3" fmla="*/ 7379119 w 11273907"/>
              <a:gd name="connsiteY3" fmla="*/ 82550 h 5372100"/>
              <a:gd name="connsiteX4" fmla="*/ 7585313 w 11273907"/>
              <a:gd name="connsiteY4" fmla="*/ 1104900 h 5372100"/>
              <a:gd name="connsiteX5" fmla="*/ 8071016 w 11273907"/>
              <a:gd name="connsiteY5" fmla="*/ 1104900 h 5372100"/>
              <a:gd name="connsiteX6" fmla="*/ 8254300 w 11273907"/>
              <a:gd name="connsiteY6" fmla="*/ 57150 h 5372100"/>
              <a:gd name="connsiteX7" fmla="*/ 8804153 w 11273907"/>
              <a:gd name="connsiteY7" fmla="*/ 57150 h 5372100"/>
              <a:gd name="connsiteX8" fmla="*/ 9060750 w 11273907"/>
              <a:gd name="connsiteY8" fmla="*/ 1060450 h 5372100"/>
              <a:gd name="connsiteX9" fmla="*/ 9528126 w 11273907"/>
              <a:gd name="connsiteY9" fmla="*/ 1060450 h 5372100"/>
              <a:gd name="connsiteX10" fmla="*/ 9743484 w 11273907"/>
              <a:gd name="connsiteY10" fmla="*/ 0 h 5372100"/>
              <a:gd name="connsiteX11" fmla="*/ 10270426 w 11273907"/>
              <a:gd name="connsiteY11" fmla="*/ 0 h 5372100"/>
              <a:gd name="connsiteX12" fmla="*/ 10513278 w 11273907"/>
              <a:gd name="connsiteY12" fmla="*/ 1193800 h 5372100"/>
              <a:gd name="connsiteX13" fmla="*/ 11273907 w 11273907"/>
              <a:gd name="connsiteY13" fmla="*/ 1193800 h 5372100"/>
              <a:gd name="connsiteX14" fmla="*/ 11273907 w 11273907"/>
              <a:gd name="connsiteY14" fmla="*/ 5372100 h 5372100"/>
              <a:gd name="connsiteX15" fmla="*/ 8357758 w 11273907"/>
              <a:gd name="connsiteY15" fmla="*/ 5372100 h 5372100"/>
              <a:gd name="connsiteX16" fmla="*/ 2929896 w 11273907"/>
              <a:gd name="connsiteY16" fmla="*/ 5372100 h 5372100"/>
              <a:gd name="connsiteX17" fmla="*/ 13746 w 11273907"/>
              <a:gd name="connsiteY17" fmla="*/ 5372100 h 5372100"/>
              <a:gd name="connsiteX18" fmla="*/ 0 w 11273907"/>
              <a:gd name="connsiteY18" fmla="*/ 1308100 h 5372100"/>
              <a:gd name="connsiteX19" fmla="*/ 838525 w 11273907"/>
              <a:gd name="connsiteY19" fmla="*/ 1308100 h 5372100"/>
              <a:gd name="connsiteX20" fmla="*/ 989735 w 11273907"/>
              <a:gd name="connsiteY20" fmla="*/ 171450 h 5372100"/>
              <a:gd name="connsiteX21" fmla="*/ 1603737 w 11273907"/>
              <a:gd name="connsiteY21" fmla="*/ 171450 h 5372100"/>
              <a:gd name="connsiteX22" fmla="*/ 1732036 w 11273907"/>
              <a:gd name="connsiteY22" fmla="*/ 1270000 h 5372100"/>
              <a:gd name="connsiteX23" fmla="*/ 2309381 w 11273907"/>
              <a:gd name="connsiteY23" fmla="*/ 1270000 h 5372100"/>
              <a:gd name="connsiteX24" fmla="*/ 2428515 w 11273907"/>
              <a:gd name="connsiteY24" fmla="*/ 63500 h 5372100"/>
              <a:gd name="connsiteX25" fmla="*/ 3005861 w 11273907"/>
              <a:gd name="connsiteY25" fmla="*/ 63500 h 5372100"/>
              <a:gd name="connsiteX26" fmla="*/ 3244130 w 11273907"/>
              <a:gd name="connsiteY26" fmla="*/ 1092200 h 5372100"/>
              <a:gd name="connsiteX27" fmla="*/ 3679430 w 11273907"/>
              <a:gd name="connsiteY27" fmla="*/ 1092200 h 5372100"/>
              <a:gd name="connsiteX28" fmla="*/ 3917699 w 11273907"/>
              <a:gd name="connsiteY28" fmla="*/ 82550 h 5372100"/>
              <a:gd name="connsiteX29" fmla="*/ 4462970 w 11273907"/>
              <a:gd name="connsiteY29" fmla="*/ 82550 h 5372100"/>
              <a:gd name="connsiteX30" fmla="*/ 4669164 w 11273907"/>
              <a:gd name="connsiteY30" fmla="*/ 1104900 h 5372100"/>
              <a:gd name="connsiteX31" fmla="*/ 5154867 w 11273907"/>
              <a:gd name="connsiteY31" fmla="*/ 1104900 h 5372100"/>
              <a:gd name="connsiteX32" fmla="*/ 5338152 w 11273907"/>
              <a:gd name="connsiteY32" fmla="*/ 57150 h 5372100"/>
              <a:gd name="connsiteX33" fmla="*/ 5888004 w 11273907"/>
              <a:gd name="connsiteY33" fmla="*/ 57150 h 5372100"/>
              <a:gd name="connsiteX34" fmla="*/ 6152925 w 11273907"/>
              <a:gd name="connsiteY34" fmla="*/ 1060450 h 5372100"/>
              <a:gd name="connsiteX35" fmla="*/ 6603072 w 11273907"/>
              <a:gd name="connsiteY35" fmla="*/ 1060450 h 5372100"/>
              <a:gd name="connsiteX36" fmla="*/ 6666927 w 11273907"/>
              <a:gd name="connsiteY36" fmla="*/ 789869 h 5372100"/>
              <a:gd name="connsiteX37" fmla="*/ 6827335 w 11273907"/>
              <a:gd name="connsiteY37" fmla="*/ 0 h 5372100"/>
              <a:gd name="connsiteX0" fmla="*/ 6827335 w 11273907"/>
              <a:gd name="connsiteY0" fmla="*/ 0 h 5372100"/>
              <a:gd name="connsiteX1" fmla="*/ 7354277 w 11273907"/>
              <a:gd name="connsiteY1" fmla="*/ 0 h 5372100"/>
              <a:gd name="connsiteX2" fmla="*/ 7371070 w 11273907"/>
              <a:gd name="connsiteY2" fmla="*/ 82550 h 5372100"/>
              <a:gd name="connsiteX3" fmla="*/ 7585313 w 11273907"/>
              <a:gd name="connsiteY3" fmla="*/ 1104900 h 5372100"/>
              <a:gd name="connsiteX4" fmla="*/ 8071016 w 11273907"/>
              <a:gd name="connsiteY4" fmla="*/ 1104900 h 5372100"/>
              <a:gd name="connsiteX5" fmla="*/ 8254300 w 11273907"/>
              <a:gd name="connsiteY5" fmla="*/ 57150 h 5372100"/>
              <a:gd name="connsiteX6" fmla="*/ 8804153 w 11273907"/>
              <a:gd name="connsiteY6" fmla="*/ 57150 h 5372100"/>
              <a:gd name="connsiteX7" fmla="*/ 9060750 w 11273907"/>
              <a:gd name="connsiteY7" fmla="*/ 1060450 h 5372100"/>
              <a:gd name="connsiteX8" fmla="*/ 9528126 w 11273907"/>
              <a:gd name="connsiteY8" fmla="*/ 1060450 h 5372100"/>
              <a:gd name="connsiteX9" fmla="*/ 9743484 w 11273907"/>
              <a:gd name="connsiteY9" fmla="*/ 0 h 5372100"/>
              <a:gd name="connsiteX10" fmla="*/ 10270426 w 11273907"/>
              <a:gd name="connsiteY10" fmla="*/ 0 h 5372100"/>
              <a:gd name="connsiteX11" fmla="*/ 10513278 w 11273907"/>
              <a:gd name="connsiteY11" fmla="*/ 1193800 h 5372100"/>
              <a:gd name="connsiteX12" fmla="*/ 11273907 w 11273907"/>
              <a:gd name="connsiteY12" fmla="*/ 1193800 h 5372100"/>
              <a:gd name="connsiteX13" fmla="*/ 11273907 w 11273907"/>
              <a:gd name="connsiteY13" fmla="*/ 5372100 h 5372100"/>
              <a:gd name="connsiteX14" fmla="*/ 8357758 w 11273907"/>
              <a:gd name="connsiteY14" fmla="*/ 5372100 h 5372100"/>
              <a:gd name="connsiteX15" fmla="*/ 2929896 w 11273907"/>
              <a:gd name="connsiteY15" fmla="*/ 5372100 h 5372100"/>
              <a:gd name="connsiteX16" fmla="*/ 13746 w 11273907"/>
              <a:gd name="connsiteY16" fmla="*/ 5372100 h 5372100"/>
              <a:gd name="connsiteX17" fmla="*/ 0 w 11273907"/>
              <a:gd name="connsiteY17" fmla="*/ 1308100 h 5372100"/>
              <a:gd name="connsiteX18" fmla="*/ 838525 w 11273907"/>
              <a:gd name="connsiteY18" fmla="*/ 1308100 h 5372100"/>
              <a:gd name="connsiteX19" fmla="*/ 989735 w 11273907"/>
              <a:gd name="connsiteY19" fmla="*/ 171450 h 5372100"/>
              <a:gd name="connsiteX20" fmla="*/ 1603737 w 11273907"/>
              <a:gd name="connsiteY20" fmla="*/ 171450 h 5372100"/>
              <a:gd name="connsiteX21" fmla="*/ 1732036 w 11273907"/>
              <a:gd name="connsiteY21" fmla="*/ 1270000 h 5372100"/>
              <a:gd name="connsiteX22" fmla="*/ 2309381 w 11273907"/>
              <a:gd name="connsiteY22" fmla="*/ 1270000 h 5372100"/>
              <a:gd name="connsiteX23" fmla="*/ 2428515 w 11273907"/>
              <a:gd name="connsiteY23" fmla="*/ 63500 h 5372100"/>
              <a:gd name="connsiteX24" fmla="*/ 3005861 w 11273907"/>
              <a:gd name="connsiteY24" fmla="*/ 63500 h 5372100"/>
              <a:gd name="connsiteX25" fmla="*/ 3244130 w 11273907"/>
              <a:gd name="connsiteY25" fmla="*/ 1092200 h 5372100"/>
              <a:gd name="connsiteX26" fmla="*/ 3679430 w 11273907"/>
              <a:gd name="connsiteY26" fmla="*/ 1092200 h 5372100"/>
              <a:gd name="connsiteX27" fmla="*/ 3917699 w 11273907"/>
              <a:gd name="connsiteY27" fmla="*/ 82550 h 5372100"/>
              <a:gd name="connsiteX28" fmla="*/ 4462970 w 11273907"/>
              <a:gd name="connsiteY28" fmla="*/ 82550 h 5372100"/>
              <a:gd name="connsiteX29" fmla="*/ 4669164 w 11273907"/>
              <a:gd name="connsiteY29" fmla="*/ 1104900 h 5372100"/>
              <a:gd name="connsiteX30" fmla="*/ 5154867 w 11273907"/>
              <a:gd name="connsiteY30" fmla="*/ 1104900 h 5372100"/>
              <a:gd name="connsiteX31" fmla="*/ 5338152 w 11273907"/>
              <a:gd name="connsiteY31" fmla="*/ 57150 h 5372100"/>
              <a:gd name="connsiteX32" fmla="*/ 5888004 w 11273907"/>
              <a:gd name="connsiteY32" fmla="*/ 57150 h 5372100"/>
              <a:gd name="connsiteX33" fmla="*/ 6152925 w 11273907"/>
              <a:gd name="connsiteY33" fmla="*/ 1060450 h 5372100"/>
              <a:gd name="connsiteX34" fmla="*/ 6603072 w 11273907"/>
              <a:gd name="connsiteY34" fmla="*/ 1060450 h 5372100"/>
              <a:gd name="connsiteX35" fmla="*/ 6666927 w 11273907"/>
              <a:gd name="connsiteY35" fmla="*/ 789869 h 5372100"/>
              <a:gd name="connsiteX36" fmla="*/ 6827335 w 11273907"/>
              <a:gd name="connsiteY36" fmla="*/ 0 h 5372100"/>
              <a:gd name="connsiteX0" fmla="*/ 6827335 w 11273907"/>
              <a:gd name="connsiteY0" fmla="*/ 0 h 5372100"/>
              <a:gd name="connsiteX1" fmla="*/ 7354277 w 11273907"/>
              <a:gd name="connsiteY1" fmla="*/ 0 h 5372100"/>
              <a:gd name="connsiteX2" fmla="*/ 7585313 w 11273907"/>
              <a:gd name="connsiteY2" fmla="*/ 1104900 h 5372100"/>
              <a:gd name="connsiteX3" fmla="*/ 8071016 w 11273907"/>
              <a:gd name="connsiteY3" fmla="*/ 1104900 h 5372100"/>
              <a:gd name="connsiteX4" fmla="*/ 8254300 w 11273907"/>
              <a:gd name="connsiteY4" fmla="*/ 57150 h 5372100"/>
              <a:gd name="connsiteX5" fmla="*/ 8804153 w 11273907"/>
              <a:gd name="connsiteY5" fmla="*/ 57150 h 5372100"/>
              <a:gd name="connsiteX6" fmla="*/ 9060750 w 11273907"/>
              <a:gd name="connsiteY6" fmla="*/ 1060450 h 5372100"/>
              <a:gd name="connsiteX7" fmla="*/ 9528126 w 11273907"/>
              <a:gd name="connsiteY7" fmla="*/ 1060450 h 5372100"/>
              <a:gd name="connsiteX8" fmla="*/ 9743484 w 11273907"/>
              <a:gd name="connsiteY8" fmla="*/ 0 h 5372100"/>
              <a:gd name="connsiteX9" fmla="*/ 10270426 w 11273907"/>
              <a:gd name="connsiteY9" fmla="*/ 0 h 5372100"/>
              <a:gd name="connsiteX10" fmla="*/ 10513278 w 11273907"/>
              <a:gd name="connsiteY10" fmla="*/ 1193800 h 5372100"/>
              <a:gd name="connsiteX11" fmla="*/ 11273907 w 11273907"/>
              <a:gd name="connsiteY11" fmla="*/ 1193800 h 5372100"/>
              <a:gd name="connsiteX12" fmla="*/ 11273907 w 11273907"/>
              <a:gd name="connsiteY12" fmla="*/ 5372100 h 5372100"/>
              <a:gd name="connsiteX13" fmla="*/ 8357758 w 11273907"/>
              <a:gd name="connsiteY13" fmla="*/ 5372100 h 5372100"/>
              <a:gd name="connsiteX14" fmla="*/ 2929896 w 11273907"/>
              <a:gd name="connsiteY14" fmla="*/ 5372100 h 5372100"/>
              <a:gd name="connsiteX15" fmla="*/ 13746 w 11273907"/>
              <a:gd name="connsiteY15" fmla="*/ 5372100 h 5372100"/>
              <a:gd name="connsiteX16" fmla="*/ 0 w 11273907"/>
              <a:gd name="connsiteY16" fmla="*/ 1308100 h 5372100"/>
              <a:gd name="connsiteX17" fmla="*/ 838525 w 11273907"/>
              <a:gd name="connsiteY17" fmla="*/ 1308100 h 5372100"/>
              <a:gd name="connsiteX18" fmla="*/ 989735 w 11273907"/>
              <a:gd name="connsiteY18" fmla="*/ 171450 h 5372100"/>
              <a:gd name="connsiteX19" fmla="*/ 1603737 w 11273907"/>
              <a:gd name="connsiteY19" fmla="*/ 171450 h 5372100"/>
              <a:gd name="connsiteX20" fmla="*/ 1732036 w 11273907"/>
              <a:gd name="connsiteY20" fmla="*/ 1270000 h 5372100"/>
              <a:gd name="connsiteX21" fmla="*/ 2309381 w 11273907"/>
              <a:gd name="connsiteY21" fmla="*/ 1270000 h 5372100"/>
              <a:gd name="connsiteX22" fmla="*/ 2428515 w 11273907"/>
              <a:gd name="connsiteY22" fmla="*/ 63500 h 5372100"/>
              <a:gd name="connsiteX23" fmla="*/ 3005861 w 11273907"/>
              <a:gd name="connsiteY23" fmla="*/ 63500 h 5372100"/>
              <a:gd name="connsiteX24" fmla="*/ 3244130 w 11273907"/>
              <a:gd name="connsiteY24" fmla="*/ 1092200 h 5372100"/>
              <a:gd name="connsiteX25" fmla="*/ 3679430 w 11273907"/>
              <a:gd name="connsiteY25" fmla="*/ 1092200 h 5372100"/>
              <a:gd name="connsiteX26" fmla="*/ 3917699 w 11273907"/>
              <a:gd name="connsiteY26" fmla="*/ 82550 h 5372100"/>
              <a:gd name="connsiteX27" fmla="*/ 4462970 w 11273907"/>
              <a:gd name="connsiteY27" fmla="*/ 82550 h 5372100"/>
              <a:gd name="connsiteX28" fmla="*/ 4669164 w 11273907"/>
              <a:gd name="connsiteY28" fmla="*/ 1104900 h 5372100"/>
              <a:gd name="connsiteX29" fmla="*/ 5154867 w 11273907"/>
              <a:gd name="connsiteY29" fmla="*/ 1104900 h 5372100"/>
              <a:gd name="connsiteX30" fmla="*/ 5338152 w 11273907"/>
              <a:gd name="connsiteY30" fmla="*/ 57150 h 5372100"/>
              <a:gd name="connsiteX31" fmla="*/ 5888004 w 11273907"/>
              <a:gd name="connsiteY31" fmla="*/ 57150 h 5372100"/>
              <a:gd name="connsiteX32" fmla="*/ 6152925 w 11273907"/>
              <a:gd name="connsiteY32" fmla="*/ 1060450 h 5372100"/>
              <a:gd name="connsiteX33" fmla="*/ 6603072 w 11273907"/>
              <a:gd name="connsiteY33" fmla="*/ 1060450 h 5372100"/>
              <a:gd name="connsiteX34" fmla="*/ 6666927 w 11273907"/>
              <a:gd name="connsiteY34" fmla="*/ 789869 h 5372100"/>
              <a:gd name="connsiteX35" fmla="*/ 6827335 w 11273907"/>
              <a:gd name="connsiteY35" fmla="*/ 0 h 5372100"/>
              <a:gd name="connsiteX0" fmla="*/ 6827335 w 11273907"/>
              <a:gd name="connsiteY0" fmla="*/ 0 h 5372100"/>
              <a:gd name="connsiteX1" fmla="*/ 7354277 w 11273907"/>
              <a:gd name="connsiteY1" fmla="*/ 0 h 5372100"/>
              <a:gd name="connsiteX2" fmla="*/ 7585313 w 11273907"/>
              <a:gd name="connsiteY2" fmla="*/ 1104900 h 5372100"/>
              <a:gd name="connsiteX3" fmla="*/ 8071016 w 11273907"/>
              <a:gd name="connsiteY3" fmla="*/ 1104900 h 5372100"/>
              <a:gd name="connsiteX4" fmla="*/ 8254300 w 11273907"/>
              <a:gd name="connsiteY4" fmla="*/ 57150 h 5372100"/>
              <a:gd name="connsiteX5" fmla="*/ 8804153 w 11273907"/>
              <a:gd name="connsiteY5" fmla="*/ 57150 h 5372100"/>
              <a:gd name="connsiteX6" fmla="*/ 9060750 w 11273907"/>
              <a:gd name="connsiteY6" fmla="*/ 1060450 h 5372100"/>
              <a:gd name="connsiteX7" fmla="*/ 9528126 w 11273907"/>
              <a:gd name="connsiteY7" fmla="*/ 1060450 h 5372100"/>
              <a:gd name="connsiteX8" fmla="*/ 9743484 w 11273907"/>
              <a:gd name="connsiteY8" fmla="*/ 0 h 5372100"/>
              <a:gd name="connsiteX9" fmla="*/ 10270426 w 11273907"/>
              <a:gd name="connsiteY9" fmla="*/ 0 h 5372100"/>
              <a:gd name="connsiteX10" fmla="*/ 10513278 w 11273907"/>
              <a:gd name="connsiteY10" fmla="*/ 1193800 h 5372100"/>
              <a:gd name="connsiteX11" fmla="*/ 11273907 w 11273907"/>
              <a:gd name="connsiteY11" fmla="*/ 1193800 h 5372100"/>
              <a:gd name="connsiteX12" fmla="*/ 11273907 w 11273907"/>
              <a:gd name="connsiteY12" fmla="*/ 5372100 h 5372100"/>
              <a:gd name="connsiteX13" fmla="*/ 8357758 w 11273907"/>
              <a:gd name="connsiteY13" fmla="*/ 5372100 h 5372100"/>
              <a:gd name="connsiteX14" fmla="*/ 2929896 w 11273907"/>
              <a:gd name="connsiteY14" fmla="*/ 5372100 h 5372100"/>
              <a:gd name="connsiteX15" fmla="*/ 13746 w 11273907"/>
              <a:gd name="connsiteY15" fmla="*/ 5372100 h 5372100"/>
              <a:gd name="connsiteX16" fmla="*/ 0 w 11273907"/>
              <a:gd name="connsiteY16" fmla="*/ 1308100 h 5372100"/>
              <a:gd name="connsiteX17" fmla="*/ 838525 w 11273907"/>
              <a:gd name="connsiteY17" fmla="*/ 1308100 h 5372100"/>
              <a:gd name="connsiteX18" fmla="*/ 989735 w 11273907"/>
              <a:gd name="connsiteY18" fmla="*/ 171450 h 5372100"/>
              <a:gd name="connsiteX19" fmla="*/ 1603737 w 11273907"/>
              <a:gd name="connsiteY19" fmla="*/ 171450 h 5372100"/>
              <a:gd name="connsiteX20" fmla="*/ 1732036 w 11273907"/>
              <a:gd name="connsiteY20" fmla="*/ 1270000 h 5372100"/>
              <a:gd name="connsiteX21" fmla="*/ 2309381 w 11273907"/>
              <a:gd name="connsiteY21" fmla="*/ 1270000 h 5372100"/>
              <a:gd name="connsiteX22" fmla="*/ 2428515 w 11273907"/>
              <a:gd name="connsiteY22" fmla="*/ 63500 h 5372100"/>
              <a:gd name="connsiteX23" fmla="*/ 3005861 w 11273907"/>
              <a:gd name="connsiteY23" fmla="*/ 63500 h 5372100"/>
              <a:gd name="connsiteX24" fmla="*/ 3244130 w 11273907"/>
              <a:gd name="connsiteY24" fmla="*/ 1092200 h 5372100"/>
              <a:gd name="connsiteX25" fmla="*/ 3679430 w 11273907"/>
              <a:gd name="connsiteY25" fmla="*/ 1092200 h 5372100"/>
              <a:gd name="connsiteX26" fmla="*/ 3917699 w 11273907"/>
              <a:gd name="connsiteY26" fmla="*/ 82550 h 5372100"/>
              <a:gd name="connsiteX27" fmla="*/ 4462970 w 11273907"/>
              <a:gd name="connsiteY27" fmla="*/ 82550 h 5372100"/>
              <a:gd name="connsiteX28" fmla="*/ 4669164 w 11273907"/>
              <a:gd name="connsiteY28" fmla="*/ 1104900 h 5372100"/>
              <a:gd name="connsiteX29" fmla="*/ 5154867 w 11273907"/>
              <a:gd name="connsiteY29" fmla="*/ 1104900 h 5372100"/>
              <a:gd name="connsiteX30" fmla="*/ 5338152 w 11273907"/>
              <a:gd name="connsiteY30" fmla="*/ 57150 h 5372100"/>
              <a:gd name="connsiteX31" fmla="*/ 5888004 w 11273907"/>
              <a:gd name="connsiteY31" fmla="*/ 57150 h 5372100"/>
              <a:gd name="connsiteX32" fmla="*/ 6152925 w 11273907"/>
              <a:gd name="connsiteY32" fmla="*/ 1060450 h 5372100"/>
              <a:gd name="connsiteX33" fmla="*/ 6603072 w 11273907"/>
              <a:gd name="connsiteY33" fmla="*/ 1060450 h 5372100"/>
              <a:gd name="connsiteX34" fmla="*/ 6827335 w 11273907"/>
              <a:gd name="connsiteY34" fmla="*/ 0 h 537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1273907" h="5372100">
                <a:moveTo>
                  <a:pt x="6827335" y="0"/>
                </a:moveTo>
                <a:lnTo>
                  <a:pt x="7354277" y="0"/>
                </a:lnTo>
                <a:lnTo>
                  <a:pt x="7585313" y="1104900"/>
                </a:lnTo>
                <a:lnTo>
                  <a:pt x="8071016" y="1104900"/>
                </a:lnTo>
                <a:lnTo>
                  <a:pt x="8254300" y="57150"/>
                </a:lnTo>
                <a:lnTo>
                  <a:pt x="8804153" y="57150"/>
                </a:lnTo>
                <a:lnTo>
                  <a:pt x="9060750" y="1060450"/>
                </a:lnTo>
                <a:lnTo>
                  <a:pt x="9528126" y="1060450"/>
                </a:lnTo>
                <a:lnTo>
                  <a:pt x="9743484" y="0"/>
                </a:lnTo>
                <a:lnTo>
                  <a:pt x="10270426" y="0"/>
                </a:lnTo>
                <a:lnTo>
                  <a:pt x="10513278" y="1193800"/>
                </a:lnTo>
                <a:lnTo>
                  <a:pt x="11273907" y="1193800"/>
                </a:lnTo>
                <a:lnTo>
                  <a:pt x="11273907" y="5372100"/>
                </a:lnTo>
                <a:lnTo>
                  <a:pt x="8357758" y="5372100"/>
                </a:lnTo>
                <a:lnTo>
                  <a:pt x="2929896" y="5372100"/>
                </a:lnTo>
                <a:lnTo>
                  <a:pt x="13746" y="5372100"/>
                </a:lnTo>
                <a:lnTo>
                  <a:pt x="0" y="1308100"/>
                </a:lnTo>
                <a:lnTo>
                  <a:pt x="838525" y="1308100"/>
                </a:lnTo>
                <a:lnTo>
                  <a:pt x="989735" y="171450"/>
                </a:lnTo>
                <a:lnTo>
                  <a:pt x="1603737" y="171450"/>
                </a:lnTo>
                <a:lnTo>
                  <a:pt x="1732036" y="1270000"/>
                </a:lnTo>
                <a:lnTo>
                  <a:pt x="2309381" y="1270000"/>
                </a:lnTo>
                <a:lnTo>
                  <a:pt x="2428515" y="63500"/>
                </a:lnTo>
                <a:lnTo>
                  <a:pt x="3005861" y="63500"/>
                </a:lnTo>
                <a:lnTo>
                  <a:pt x="3244130" y="1092200"/>
                </a:lnTo>
                <a:lnTo>
                  <a:pt x="3679430" y="1092200"/>
                </a:lnTo>
                <a:lnTo>
                  <a:pt x="3917699" y="82550"/>
                </a:lnTo>
                <a:lnTo>
                  <a:pt x="4462970" y="82550"/>
                </a:lnTo>
                <a:lnTo>
                  <a:pt x="4669164" y="1104900"/>
                </a:lnTo>
                <a:lnTo>
                  <a:pt x="5154867" y="1104900"/>
                </a:lnTo>
                <a:lnTo>
                  <a:pt x="5338152" y="57150"/>
                </a:lnTo>
                <a:lnTo>
                  <a:pt x="5888004" y="57150"/>
                </a:lnTo>
                <a:lnTo>
                  <a:pt x="6152925" y="1060450"/>
                </a:lnTo>
                <a:lnTo>
                  <a:pt x="6603072" y="1060450"/>
                </a:lnTo>
                <a:lnTo>
                  <a:pt x="6827335" y="0"/>
                </a:lnTo>
                <a:close/>
              </a:path>
            </a:pathLst>
          </a:cu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6" name="Oval 35">
            <a:extLst>
              <a:ext uri="{FF2B5EF4-FFF2-40B4-BE49-F238E27FC236}">
                <a16:creationId xmlns:a16="http://schemas.microsoft.com/office/drawing/2014/main" id="{B755B9D1-C3E5-FFB3-608F-0D59890DEF2E}"/>
              </a:ext>
            </a:extLst>
          </p:cNvPr>
          <p:cNvSpPr/>
          <p:nvPr/>
        </p:nvSpPr>
        <p:spPr>
          <a:xfrm>
            <a:off x="580699" y="2307877"/>
            <a:ext cx="896586" cy="896586"/>
          </a:xfrm>
          <a:prstGeom prst="ellipse">
            <a:avLst/>
          </a:prstGeom>
          <a:solidFill>
            <a:srgbClr val="091F2C"/>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sp>
        <p:nvSpPr>
          <p:cNvPr id="39" name="Oval 38">
            <a:extLst>
              <a:ext uri="{FF2B5EF4-FFF2-40B4-BE49-F238E27FC236}">
                <a16:creationId xmlns:a16="http://schemas.microsoft.com/office/drawing/2014/main" id="{190EE9D7-A4CE-F755-7EFC-DE0D659FD5E6}"/>
              </a:ext>
            </a:extLst>
          </p:cNvPr>
          <p:cNvSpPr/>
          <p:nvPr/>
        </p:nvSpPr>
        <p:spPr>
          <a:xfrm>
            <a:off x="9277867" y="2307877"/>
            <a:ext cx="896586" cy="896586"/>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sp>
        <p:nvSpPr>
          <p:cNvPr id="30" name="Oval 29">
            <a:extLst>
              <a:ext uri="{FF2B5EF4-FFF2-40B4-BE49-F238E27FC236}">
                <a16:creationId xmlns:a16="http://schemas.microsoft.com/office/drawing/2014/main" id="{3F563732-B88A-A0F8-8EE8-E6912590CF70}"/>
              </a:ext>
            </a:extLst>
          </p:cNvPr>
          <p:cNvSpPr/>
          <p:nvPr/>
        </p:nvSpPr>
        <p:spPr>
          <a:xfrm>
            <a:off x="4204519" y="1263963"/>
            <a:ext cx="896586" cy="896586"/>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sp>
        <p:nvSpPr>
          <p:cNvPr id="21" name="Oval 20">
            <a:extLst>
              <a:ext uri="{FF2B5EF4-FFF2-40B4-BE49-F238E27FC236}">
                <a16:creationId xmlns:a16="http://schemas.microsoft.com/office/drawing/2014/main" id="{69E75414-81AC-4E36-7113-3298AFDCCF20}"/>
              </a:ext>
            </a:extLst>
          </p:cNvPr>
          <p:cNvSpPr/>
          <p:nvPr/>
        </p:nvSpPr>
        <p:spPr>
          <a:xfrm>
            <a:off x="7103575" y="1263963"/>
            <a:ext cx="896586" cy="896586"/>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pic>
        <p:nvPicPr>
          <p:cNvPr id="47" name="Graphic 46">
            <a:extLst>
              <a:ext uri="{FF2B5EF4-FFF2-40B4-BE49-F238E27FC236}">
                <a16:creationId xmlns:a16="http://schemas.microsoft.com/office/drawing/2014/main" id="{A7F6168D-EDE8-4143-6157-9B3C7D311D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904" y="2537011"/>
            <a:ext cx="521312" cy="489066"/>
          </a:xfrm>
          <a:prstGeom prst="rect">
            <a:avLst/>
          </a:prstGeom>
        </p:spPr>
      </p:pic>
      <p:pic>
        <p:nvPicPr>
          <p:cNvPr id="48" name="Graphic 47">
            <a:extLst>
              <a:ext uri="{FF2B5EF4-FFF2-40B4-BE49-F238E27FC236}">
                <a16:creationId xmlns:a16="http://schemas.microsoft.com/office/drawing/2014/main" id="{6810390A-1FDE-BAEC-1E39-24A4D239CE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8633" y="1375690"/>
            <a:ext cx="390024" cy="693376"/>
          </a:xfrm>
          <a:prstGeom prst="rect">
            <a:avLst/>
          </a:prstGeom>
        </p:spPr>
      </p:pic>
      <p:pic>
        <p:nvPicPr>
          <p:cNvPr id="50" name="Graphic 49">
            <a:extLst>
              <a:ext uri="{FF2B5EF4-FFF2-40B4-BE49-F238E27FC236}">
                <a16:creationId xmlns:a16="http://schemas.microsoft.com/office/drawing/2014/main" id="{98DEE312-E777-77B2-E41F-B0DF5360F8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4158" y="2448300"/>
            <a:ext cx="364005" cy="662679"/>
          </a:xfrm>
          <a:prstGeom prst="rect">
            <a:avLst/>
          </a:prstGeom>
        </p:spPr>
      </p:pic>
      <p:pic>
        <p:nvPicPr>
          <p:cNvPr id="64" name="Graphic 63">
            <a:extLst>
              <a:ext uri="{FF2B5EF4-FFF2-40B4-BE49-F238E27FC236}">
                <a16:creationId xmlns:a16="http://schemas.microsoft.com/office/drawing/2014/main" id="{F871E6C3-0695-D440-F0FA-FE25ADE1EA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95857" y="1376976"/>
            <a:ext cx="468480" cy="681425"/>
          </a:xfrm>
          <a:prstGeom prst="rect">
            <a:avLst/>
          </a:prstGeom>
        </p:spPr>
      </p:pic>
      <p:grpSp>
        <p:nvGrpSpPr>
          <p:cNvPr id="136" name="Group 135">
            <a:extLst>
              <a:ext uri="{FF2B5EF4-FFF2-40B4-BE49-F238E27FC236}">
                <a16:creationId xmlns:a16="http://schemas.microsoft.com/office/drawing/2014/main" id="{1F545B3F-75B1-6A50-80BD-CB4F004C2D1A}"/>
              </a:ext>
            </a:extLst>
          </p:cNvPr>
          <p:cNvGrpSpPr/>
          <p:nvPr/>
        </p:nvGrpSpPr>
        <p:grpSpPr>
          <a:xfrm>
            <a:off x="10727394" y="2307877"/>
            <a:ext cx="896586" cy="896586"/>
            <a:chOff x="10644270" y="2263048"/>
            <a:chExt cx="986245" cy="986245"/>
          </a:xfrm>
        </p:grpSpPr>
        <p:sp>
          <p:nvSpPr>
            <p:cNvPr id="45" name="Oval 44">
              <a:extLst>
                <a:ext uri="{FF2B5EF4-FFF2-40B4-BE49-F238E27FC236}">
                  <a16:creationId xmlns:a16="http://schemas.microsoft.com/office/drawing/2014/main" id="{A382E6E6-FDFC-D8E9-43C6-677AEB0EE3B2}"/>
                </a:ext>
              </a:extLst>
            </p:cNvPr>
            <p:cNvSpPr/>
            <p:nvPr/>
          </p:nvSpPr>
          <p:spPr>
            <a:xfrm>
              <a:off x="10644270" y="2263048"/>
              <a:ext cx="986245" cy="986245"/>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pic>
          <p:nvPicPr>
            <p:cNvPr id="78" name="Graphic 77">
              <a:extLst>
                <a:ext uri="{FF2B5EF4-FFF2-40B4-BE49-F238E27FC236}">
                  <a16:creationId xmlns:a16="http://schemas.microsoft.com/office/drawing/2014/main" id="{78207437-8EE0-1EB7-A074-381A918B2A62}"/>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10779940" y="2470957"/>
              <a:ext cx="714907" cy="549473"/>
            </a:xfrm>
            <a:prstGeom prst="rect">
              <a:avLst/>
            </a:prstGeom>
          </p:spPr>
        </p:pic>
      </p:grpSp>
      <p:grpSp>
        <p:nvGrpSpPr>
          <p:cNvPr id="131" name="Group 130">
            <a:extLst>
              <a:ext uri="{FF2B5EF4-FFF2-40B4-BE49-F238E27FC236}">
                <a16:creationId xmlns:a16="http://schemas.microsoft.com/office/drawing/2014/main" id="{99CA98D2-4094-6E9D-4066-0CB937B7BC9C}"/>
              </a:ext>
            </a:extLst>
          </p:cNvPr>
          <p:cNvGrpSpPr/>
          <p:nvPr/>
        </p:nvGrpSpPr>
        <p:grpSpPr>
          <a:xfrm>
            <a:off x="5654047" y="1263963"/>
            <a:ext cx="896586" cy="896586"/>
            <a:chOff x="5646182" y="1263963"/>
            <a:chExt cx="896586" cy="896586"/>
          </a:xfrm>
        </p:grpSpPr>
        <p:sp>
          <p:nvSpPr>
            <p:cNvPr id="18" name="Oval 17">
              <a:extLst>
                <a:ext uri="{FF2B5EF4-FFF2-40B4-BE49-F238E27FC236}">
                  <a16:creationId xmlns:a16="http://schemas.microsoft.com/office/drawing/2014/main" id="{3F0596BF-A637-88A4-B91F-F8F7FB758805}"/>
                </a:ext>
              </a:extLst>
            </p:cNvPr>
            <p:cNvSpPr/>
            <p:nvPr/>
          </p:nvSpPr>
          <p:spPr>
            <a:xfrm>
              <a:off x="5646182" y="1263963"/>
              <a:ext cx="896586" cy="896586"/>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pic>
          <p:nvPicPr>
            <p:cNvPr id="80" name="Graphic 79">
              <a:extLst>
                <a:ext uri="{FF2B5EF4-FFF2-40B4-BE49-F238E27FC236}">
                  <a16:creationId xmlns:a16="http://schemas.microsoft.com/office/drawing/2014/main" id="{A9627B8B-168C-D791-FA69-3C149AB90E0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881620" y="1364244"/>
              <a:ext cx="425713" cy="746865"/>
            </a:xfrm>
            <a:prstGeom prst="rect">
              <a:avLst/>
            </a:prstGeom>
          </p:spPr>
        </p:pic>
      </p:grpSp>
      <p:grpSp>
        <p:nvGrpSpPr>
          <p:cNvPr id="89" name="Group 88">
            <a:extLst>
              <a:ext uri="{FF2B5EF4-FFF2-40B4-BE49-F238E27FC236}">
                <a16:creationId xmlns:a16="http://schemas.microsoft.com/office/drawing/2014/main" id="{71DB04C4-03E3-48F7-E11B-34C0F3CA4C39}"/>
              </a:ext>
            </a:extLst>
          </p:cNvPr>
          <p:cNvGrpSpPr/>
          <p:nvPr/>
        </p:nvGrpSpPr>
        <p:grpSpPr>
          <a:xfrm>
            <a:off x="2754991" y="1263963"/>
            <a:ext cx="896586" cy="896586"/>
            <a:chOff x="1689653" y="1482395"/>
            <a:chExt cx="740980" cy="740980"/>
          </a:xfrm>
        </p:grpSpPr>
        <p:sp>
          <p:nvSpPr>
            <p:cNvPr id="33" name="Oval 32">
              <a:extLst>
                <a:ext uri="{FF2B5EF4-FFF2-40B4-BE49-F238E27FC236}">
                  <a16:creationId xmlns:a16="http://schemas.microsoft.com/office/drawing/2014/main" id="{B6FE6001-F8B2-91FE-4472-FD102BFC5C1C}"/>
                </a:ext>
              </a:extLst>
            </p:cNvPr>
            <p:cNvSpPr/>
            <p:nvPr/>
          </p:nvSpPr>
          <p:spPr>
            <a:xfrm>
              <a:off x="1689653" y="1482395"/>
              <a:ext cx="740980" cy="740980"/>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pic>
          <p:nvPicPr>
            <p:cNvPr id="82" name="Graphic 81">
              <a:extLst>
                <a:ext uri="{FF2B5EF4-FFF2-40B4-BE49-F238E27FC236}">
                  <a16:creationId xmlns:a16="http://schemas.microsoft.com/office/drawing/2014/main" id="{057CECA3-37E7-81D8-9B14-53FA94003D0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895550" y="1602966"/>
              <a:ext cx="329188" cy="529565"/>
            </a:xfrm>
            <a:prstGeom prst="rect">
              <a:avLst/>
            </a:prstGeom>
          </p:spPr>
        </p:pic>
      </p:grpSp>
      <p:sp>
        <p:nvSpPr>
          <p:cNvPr id="27" name="Oval 26">
            <a:extLst>
              <a:ext uri="{FF2B5EF4-FFF2-40B4-BE49-F238E27FC236}">
                <a16:creationId xmlns:a16="http://schemas.microsoft.com/office/drawing/2014/main" id="{AD5138BC-6E4F-86CE-57C9-E3420501EE7D}"/>
              </a:ext>
            </a:extLst>
          </p:cNvPr>
          <p:cNvSpPr/>
          <p:nvPr/>
        </p:nvSpPr>
        <p:spPr>
          <a:xfrm>
            <a:off x="4929283" y="2307877"/>
            <a:ext cx="896586" cy="896586"/>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grpSp>
        <p:nvGrpSpPr>
          <p:cNvPr id="134" name="Group 133">
            <a:extLst>
              <a:ext uri="{FF2B5EF4-FFF2-40B4-BE49-F238E27FC236}">
                <a16:creationId xmlns:a16="http://schemas.microsoft.com/office/drawing/2014/main" id="{512CEF4A-CAAE-61AF-C869-EEB258075B5F}"/>
              </a:ext>
            </a:extLst>
          </p:cNvPr>
          <p:cNvGrpSpPr/>
          <p:nvPr/>
        </p:nvGrpSpPr>
        <p:grpSpPr>
          <a:xfrm>
            <a:off x="2030227" y="2307877"/>
            <a:ext cx="896586" cy="896586"/>
            <a:chOff x="2620433" y="2307877"/>
            <a:chExt cx="896586" cy="896586"/>
          </a:xfrm>
        </p:grpSpPr>
        <p:sp>
          <p:nvSpPr>
            <p:cNvPr id="24" name="Oval 23">
              <a:extLst>
                <a:ext uri="{FF2B5EF4-FFF2-40B4-BE49-F238E27FC236}">
                  <a16:creationId xmlns:a16="http://schemas.microsoft.com/office/drawing/2014/main" id="{75D5DF3C-7356-1396-CD3F-8A9E5B19F954}"/>
                </a:ext>
              </a:extLst>
            </p:cNvPr>
            <p:cNvSpPr/>
            <p:nvPr/>
          </p:nvSpPr>
          <p:spPr>
            <a:xfrm>
              <a:off x="2620433" y="2307877"/>
              <a:ext cx="896586" cy="896586"/>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pic>
          <p:nvPicPr>
            <p:cNvPr id="88" name="Graphic 87">
              <a:extLst>
                <a:ext uri="{FF2B5EF4-FFF2-40B4-BE49-F238E27FC236}">
                  <a16:creationId xmlns:a16="http://schemas.microsoft.com/office/drawing/2014/main" id="{454C20D4-5752-308D-9BD6-0551108A8EF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886516" y="2432421"/>
              <a:ext cx="364420" cy="657542"/>
            </a:xfrm>
            <a:prstGeom prst="rect">
              <a:avLst/>
            </a:prstGeom>
          </p:spPr>
        </p:pic>
      </p:grpSp>
      <p:grpSp>
        <p:nvGrpSpPr>
          <p:cNvPr id="135" name="Group 134">
            <a:extLst>
              <a:ext uri="{FF2B5EF4-FFF2-40B4-BE49-F238E27FC236}">
                <a16:creationId xmlns:a16="http://schemas.microsoft.com/office/drawing/2014/main" id="{4E7A5D99-EAC4-26F9-4B6B-4697068601A5}"/>
              </a:ext>
            </a:extLst>
          </p:cNvPr>
          <p:cNvGrpSpPr/>
          <p:nvPr/>
        </p:nvGrpSpPr>
        <p:grpSpPr>
          <a:xfrm>
            <a:off x="8553103" y="1263963"/>
            <a:ext cx="896586" cy="896586"/>
            <a:chOff x="9635685" y="1219134"/>
            <a:chExt cx="986245" cy="986245"/>
          </a:xfrm>
        </p:grpSpPr>
        <p:sp>
          <p:nvSpPr>
            <p:cNvPr id="14" name="Oval 13">
              <a:extLst>
                <a:ext uri="{FF2B5EF4-FFF2-40B4-BE49-F238E27FC236}">
                  <a16:creationId xmlns:a16="http://schemas.microsoft.com/office/drawing/2014/main" id="{D2B209D8-3E68-0D49-4B18-F808C261896D}"/>
                </a:ext>
              </a:extLst>
            </p:cNvPr>
            <p:cNvSpPr/>
            <p:nvPr/>
          </p:nvSpPr>
          <p:spPr>
            <a:xfrm>
              <a:off x="9635685" y="1219134"/>
              <a:ext cx="986245" cy="986245"/>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pic>
          <p:nvPicPr>
            <p:cNvPr id="96" name="Graphic 95">
              <a:extLst>
                <a:ext uri="{FF2B5EF4-FFF2-40B4-BE49-F238E27FC236}">
                  <a16:creationId xmlns:a16="http://schemas.microsoft.com/office/drawing/2014/main" id="{10E8622E-39D2-0342-1D4D-A1C5738E8F4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853291" y="1472163"/>
              <a:ext cx="551033" cy="480186"/>
            </a:xfrm>
            <a:prstGeom prst="rect">
              <a:avLst/>
            </a:prstGeom>
          </p:spPr>
        </p:pic>
      </p:grpSp>
      <p:sp>
        <p:nvSpPr>
          <p:cNvPr id="2" name="Title 1">
            <a:extLst>
              <a:ext uri="{FF2B5EF4-FFF2-40B4-BE49-F238E27FC236}">
                <a16:creationId xmlns:a16="http://schemas.microsoft.com/office/drawing/2014/main" id="{CBC77629-1BBB-A664-D4E1-CB5043C233E2}"/>
              </a:ext>
            </a:extLst>
          </p:cNvPr>
          <p:cNvSpPr>
            <a:spLocks noGrp="1"/>
          </p:cNvSpPr>
          <p:nvPr>
            <p:ph type="title"/>
          </p:nvPr>
        </p:nvSpPr>
        <p:spPr>
          <a:xfrm>
            <a:off x="2470150" y="3725825"/>
            <a:ext cx="7254876" cy="2769989"/>
          </a:xfrm>
        </p:spPr>
        <p:txBody>
          <a:bodyPr/>
          <a:lstStyle/>
          <a:p>
            <a:pPr lvl="0" algn="ctr"/>
            <a:r>
              <a:rPr lang="en-US" noProof="0" dirty="0"/>
              <a:t>The world is exploding with</a:t>
            </a:r>
            <a:br>
              <a:rPr lang="en-US" noProof="0" dirty="0"/>
            </a:br>
            <a:r>
              <a:rPr lang="en-US" noProof="0" dirty="0"/>
              <a:t>event data &amp; data in motion…</a:t>
            </a:r>
            <a:br>
              <a:rPr lang="en-US" noProof="0" dirty="0"/>
            </a:br>
            <a:br>
              <a:rPr lang="en-US" noProof="0" dirty="0"/>
            </a:br>
            <a:r>
              <a:rPr lang="en-US" noProof="0" dirty="0"/>
              <a:t>How do you turn it into a competitive edge?</a:t>
            </a:r>
            <a:endParaRPr lang="en-US" dirty="0"/>
          </a:p>
        </p:txBody>
      </p:sp>
      <p:pic>
        <p:nvPicPr>
          <p:cNvPr id="4" name="Graphic 3">
            <a:extLst>
              <a:ext uri="{FF2B5EF4-FFF2-40B4-BE49-F238E27FC236}">
                <a16:creationId xmlns:a16="http://schemas.microsoft.com/office/drawing/2014/main" id="{F0F06348-0D76-D013-0304-958BD3A6B62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27001" y="2446432"/>
            <a:ext cx="501150" cy="619477"/>
          </a:xfrm>
          <a:prstGeom prst="rect">
            <a:avLst/>
          </a:prstGeom>
        </p:spPr>
      </p:pic>
      <p:sp>
        <p:nvSpPr>
          <p:cNvPr id="5" name="Oval 4">
            <a:extLst>
              <a:ext uri="{FF2B5EF4-FFF2-40B4-BE49-F238E27FC236}">
                <a16:creationId xmlns:a16="http://schemas.microsoft.com/office/drawing/2014/main" id="{C9D98296-BB7F-A694-CEC8-B60175CD0DC7}"/>
              </a:ext>
            </a:extLst>
          </p:cNvPr>
          <p:cNvSpPr/>
          <p:nvPr/>
        </p:nvSpPr>
        <p:spPr>
          <a:xfrm>
            <a:off x="6378811" y="2307877"/>
            <a:ext cx="896586" cy="896586"/>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F6FF912-AC82-21E0-BAD7-E90DE5417537}"/>
              </a:ext>
            </a:extLst>
          </p:cNvPr>
          <p:cNvPicPr>
            <a:picLocks noChangeAspect="1"/>
          </p:cNvPicPr>
          <p:nvPr/>
        </p:nvPicPr>
        <p:blipFill rotWithShape="1">
          <a:blip r:embed="rId26" cstate="print">
            <a:extLst>
              <a:ext uri="{28A0092B-C50C-407E-A947-70E740481C1C}">
                <a14:useLocalDpi xmlns:a14="http://schemas.microsoft.com/office/drawing/2010/main"/>
              </a:ext>
              <a:ext uri="{96DAC541-7B7A-43D3-8B79-37D633B846F1}">
                <asvg:svgBlip xmlns:asvg="http://schemas.microsoft.com/office/drawing/2016/SVG/main" r:embed="rId27"/>
              </a:ext>
            </a:extLst>
          </a:blip>
          <a:srcRect l="8869" t="27981" r="27982" b="14792"/>
          <a:stretch/>
        </p:blipFill>
        <p:spPr>
          <a:xfrm>
            <a:off x="6464164" y="2382934"/>
            <a:ext cx="701465" cy="746472"/>
          </a:xfrm>
          <a:prstGeom prst="rect">
            <a:avLst/>
          </a:prstGeom>
        </p:spPr>
      </p:pic>
      <p:grpSp>
        <p:nvGrpSpPr>
          <p:cNvPr id="35" name="Group 34">
            <a:extLst>
              <a:ext uri="{FF2B5EF4-FFF2-40B4-BE49-F238E27FC236}">
                <a16:creationId xmlns:a16="http://schemas.microsoft.com/office/drawing/2014/main" id="{E8BB157D-8B49-3E45-EA30-6734E0FCDC7E}"/>
              </a:ext>
            </a:extLst>
          </p:cNvPr>
          <p:cNvGrpSpPr/>
          <p:nvPr/>
        </p:nvGrpSpPr>
        <p:grpSpPr>
          <a:xfrm>
            <a:off x="3479755" y="2307877"/>
            <a:ext cx="896586" cy="896586"/>
            <a:chOff x="4637599" y="-892951"/>
            <a:chExt cx="896586" cy="896586"/>
          </a:xfrm>
        </p:grpSpPr>
        <p:sp>
          <p:nvSpPr>
            <p:cNvPr id="7" name="Oval 6">
              <a:extLst>
                <a:ext uri="{FF2B5EF4-FFF2-40B4-BE49-F238E27FC236}">
                  <a16:creationId xmlns:a16="http://schemas.microsoft.com/office/drawing/2014/main" id="{61493FDB-761D-EAE5-084F-5DE3041F3B3E}"/>
                </a:ext>
              </a:extLst>
            </p:cNvPr>
            <p:cNvSpPr/>
            <p:nvPr/>
          </p:nvSpPr>
          <p:spPr>
            <a:xfrm>
              <a:off x="4637599" y="-892951"/>
              <a:ext cx="896586" cy="896586"/>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pic>
          <p:nvPicPr>
            <p:cNvPr id="17" name="Graphic 16">
              <a:extLst>
                <a:ext uri="{FF2B5EF4-FFF2-40B4-BE49-F238E27FC236}">
                  <a16:creationId xmlns:a16="http://schemas.microsoft.com/office/drawing/2014/main" id="{E81DEA32-F951-C1B8-849D-5677B864203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759207" y="-741934"/>
              <a:ext cx="653368" cy="598265"/>
            </a:xfrm>
            <a:prstGeom prst="rect">
              <a:avLst/>
            </a:prstGeom>
          </p:spPr>
        </p:pic>
      </p:grpSp>
      <p:grpSp>
        <p:nvGrpSpPr>
          <p:cNvPr id="38" name="Group 37">
            <a:extLst>
              <a:ext uri="{FF2B5EF4-FFF2-40B4-BE49-F238E27FC236}">
                <a16:creationId xmlns:a16="http://schemas.microsoft.com/office/drawing/2014/main" id="{82E969EB-E46F-E9F1-275B-02DB9E8EDE96}"/>
              </a:ext>
            </a:extLst>
          </p:cNvPr>
          <p:cNvGrpSpPr/>
          <p:nvPr/>
        </p:nvGrpSpPr>
        <p:grpSpPr>
          <a:xfrm>
            <a:off x="10002630" y="1263962"/>
            <a:ext cx="896586" cy="896586"/>
            <a:chOff x="8627102" y="-937780"/>
            <a:chExt cx="986245" cy="986245"/>
          </a:xfrm>
        </p:grpSpPr>
        <p:sp>
          <p:nvSpPr>
            <p:cNvPr id="6" name="Oval 5">
              <a:extLst>
                <a:ext uri="{FF2B5EF4-FFF2-40B4-BE49-F238E27FC236}">
                  <a16:creationId xmlns:a16="http://schemas.microsoft.com/office/drawing/2014/main" id="{F212B95A-7227-0F48-4B88-D238E31E8369}"/>
                </a:ext>
              </a:extLst>
            </p:cNvPr>
            <p:cNvSpPr/>
            <p:nvPr/>
          </p:nvSpPr>
          <p:spPr>
            <a:xfrm>
              <a:off x="8627102" y="-937780"/>
              <a:ext cx="986245" cy="986245"/>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pic>
          <p:nvPicPr>
            <p:cNvPr id="23" name="Graphic 22">
              <a:extLst>
                <a:ext uri="{FF2B5EF4-FFF2-40B4-BE49-F238E27FC236}">
                  <a16:creationId xmlns:a16="http://schemas.microsoft.com/office/drawing/2014/main" id="{2ED07240-702C-5F87-E866-1E494157EBE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805348" y="-741643"/>
              <a:ext cx="629752" cy="593971"/>
            </a:xfrm>
            <a:prstGeom prst="rect">
              <a:avLst/>
            </a:prstGeom>
          </p:spPr>
        </p:pic>
      </p:grpSp>
      <p:grpSp>
        <p:nvGrpSpPr>
          <p:cNvPr id="37" name="Group 36">
            <a:extLst>
              <a:ext uri="{FF2B5EF4-FFF2-40B4-BE49-F238E27FC236}">
                <a16:creationId xmlns:a16="http://schemas.microsoft.com/office/drawing/2014/main" id="{A8991132-FC05-177C-1BE6-C3DCD8425A04}"/>
              </a:ext>
            </a:extLst>
          </p:cNvPr>
          <p:cNvGrpSpPr/>
          <p:nvPr/>
        </p:nvGrpSpPr>
        <p:grpSpPr>
          <a:xfrm>
            <a:off x="7828339" y="2287550"/>
            <a:ext cx="896586" cy="896586"/>
            <a:chOff x="6609936" y="-937780"/>
            <a:chExt cx="986245" cy="986245"/>
          </a:xfrm>
        </p:grpSpPr>
        <p:sp>
          <p:nvSpPr>
            <p:cNvPr id="11" name="Oval 10">
              <a:extLst>
                <a:ext uri="{FF2B5EF4-FFF2-40B4-BE49-F238E27FC236}">
                  <a16:creationId xmlns:a16="http://schemas.microsoft.com/office/drawing/2014/main" id="{E8F22DBB-6E92-DE40-2F16-18199FD7D144}"/>
                </a:ext>
              </a:extLst>
            </p:cNvPr>
            <p:cNvSpPr/>
            <p:nvPr/>
          </p:nvSpPr>
          <p:spPr>
            <a:xfrm>
              <a:off x="6609936" y="-937780"/>
              <a:ext cx="986245" cy="986245"/>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pic>
          <p:nvPicPr>
            <p:cNvPr id="26" name="Graphic 25">
              <a:extLst>
                <a:ext uri="{FF2B5EF4-FFF2-40B4-BE49-F238E27FC236}">
                  <a16:creationId xmlns:a16="http://schemas.microsoft.com/office/drawing/2014/main" id="{6055AFEA-9A34-8A87-5B97-37C5926D0D05}"/>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838276" y="-781003"/>
              <a:ext cx="529565" cy="672690"/>
            </a:xfrm>
            <a:prstGeom prst="rect">
              <a:avLst/>
            </a:prstGeom>
          </p:spPr>
        </p:pic>
      </p:grpSp>
      <p:grpSp>
        <p:nvGrpSpPr>
          <p:cNvPr id="34" name="Group 33">
            <a:extLst>
              <a:ext uri="{FF2B5EF4-FFF2-40B4-BE49-F238E27FC236}">
                <a16:creationId xmlns:a16="http://schemas.microsoft.com/office/drawing/2014/main" id="{4868AA9A-A8CC-64C1-ED61-C80BA1092C2F}"/>
              </a:ext>
            </a:extLst>
          </p:cNvPr>
          <p:cNvGrpSpPr/>
          <p:nvPr/>
        </p:nvGrpSpPr>
        <p:grpSpPr>
          <a:xfrm>
            <a:off x="1305463" y="1263963"/>
            <a:ext cx="896586" cy="896586"/>
            <a:chOff x="2620433" y="-892951"/>
            <a:chExt cx="896586" cy="896586"/>
          </a:xfrm>
        </p:grpSpPr>
        <p:sp>
          <p:nvSpPr>
            <p:cNvPr id="9" name="Oval 8">
              <a:extLst>
                <a:ext uri="{FF2B5EF4-FFF2-40B4-BE49-F238E27FC236}">
                  <a16:creationId xmlns:a16="http://schemas.microsoft.com/office/drawing/2014/main" id="{89B10BBD-6A7D-99F3-F7DF-8DDFB133E269}"/>
                </a:ext>
              </a:extLst>
            </p:cNvPr>
            <p:cNvSpPr/>
            <p:nvPr/>
          </p:nvSpPr>
          <p:spPr>
            <a:xfrm>
              <a:off x="2620433" y="-892951"/>
              <a:ext cx="896586" cy="896586"/>
            </a:xfrm>
            <a:prstGeom prst="ellipse">
              <a:avLst/>
            </a:prstGeom>
            <a:solidFill>
              <a:schemeClr val="bg1"/>
            </a:solidFill>
            <a:ln w="12700">
              <a:gradFill flip="none" rotWithShape="1">
                <a:gsLst>
                  <a:gs pos="0">
                    <a:srgbClr val="8DC8E8"/>
                  </a:gs>
                  <a:gs pos="50000">
                    <a:srgbClr val="49C5B1"/>
                  </a:gs>
                  <a:gs pos="100000">
                    <a:srgbClr val="D4EC8E"/>
                  </a:gs>
                </a:gsLst>
                <a:lin ang="13500000" scaled="1"/>
                <a:tileRect/>
              </a:gradFill>
              <a:headEnd type="none" w="med" len="med"/>
              <a:tailEnd type="none" w="med" len="med"/>
            </a:ln>
            <a:effectLst>
              <a:outerShdw blurRad="127000" dist="38100" dir="2700000" algn="tl" rotWithShape="0">
                <a:srgbClr val="2A446F">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UI"/>
                <a:ea typeface="+mn-ea"/>
                <a:cs typeface="Segoe UI" pitchFamily="34" charset="0"/>
              </a:endParaRPr>
            </a:p>
          </p:txBody>
        </p:sp>
        <p:pic>
          <p:nvPicPr>
            <p:cNvPr id="32" name="Graphic 31">
              <a:extLst>
                <a:ext uri="{FF2B5EF4-FFF2-40B4-BE49-F238E27FC236}">
                  <a16:creationId xmlns:a16="http://schemas.microsoft.com/office/drawing/2014/main" id="{22EE4D56-310F-2CA1-04B3-898A05BD1561}"/>
                </a:ext>
              </a:extLst>
            </p:cNvPr>
            <p:cNvPicPr>
              <a:picLocks noChangeAspect="1"/>
            </p:cNvPicPr>
            <p:nvPr/>
          </p:nvPicPr>
          <p:blipFill rotWithShape="1">
            <a:blip r:embed="rId34" cstate="print">
              <a:extLst>
                <a:ext uri="{28A0092B-C50C-407E-A947-70E740481C1C}">
                  <a14:useLocalDpi xmlns:a14="http://schemas.microsoft.com/office/drawing/2010/main"/>
                </a:ext>
                <a:ext uri="{96DAC541-7B7A-43D3-8B79-37D633B846F1}">
                  <asvg:svgBlip xmlns:asvg="http://schemas.microsoft.com/office/drawing/2016/SVG/main" r:embed="rId35"/>
                </a:ext>
              </a:extLst>
            </a:blip>
            <a:srcRect l="27185" t="31524" r="44201" b="9081"/>
            <a:stretch/>
          </p:blipFill>
          <p:spPr>
            <a:xfrm>
              <a:off x="2920573" y="-801008"/>
              <a:ext cx="324351" cy="696664"/>
            </a:xfrm>
            <a:prstGeom prst="rect">
              <a:avLst/>
            </a:prstGeom>
          </p:spPr>
        </p:pic>
      </p:grpSp>
    </p:spTree>
    <p:extLst>
      <p:ext uri="{BB962C8B-B14F-4D97-AF65-F5344CB8AC3E}">
        <p14:creationId xmlns:p14="http://schemas.microsoft.com/office/powerpoint/2010/main" val="154395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0" presetClass="entr" presetSubtype="0" fill="hold" nodeType="withEffect">
                                  <p:stCondLst>
                                    <p:cond delay="1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1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1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20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20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3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nodeType="withEffect">
                                  <p:stCondLst>
                                    <p:cond delay="3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nodeType="withEffect">
                                  <p:stCondLst>
                                    <p:cond delay="50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500"/>
                                  </p:stCondLst>
                                  <p:childTnLst>
                                    <p:set>
                                      <p:cBhvr>
                                        <p:cTn id="42" dur="1" fill="hold">
                                          <p:stCondLst>
                                            <p:cond delay="0"/>
                                          </p:stCondLst>
                                        </p:cTn>
                                        <p:tgtEl>
                                          <p:spTgt spid="134"/>
                                        </p:tgtEl>
                                        <p:attrNameLst>
                                          <p:attrName>style.visibility</p:attrName>
                                        </p:attrNameLst>
                                      </p:cBhvr>
                                      <p:to>
                                        <p:strVal val="visible"/>
                                      </p:to>
                                    </p:set>
                                    <p:animEffect transition="in" filter="fade">
                                      <p:cBhvr>
                                        <p:cTn id="43" dur="500"/>
                                        <p:tgtEl>
                                          <p:spTgt spid="134"/>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par>
                                <p:cTn id="47" presetID="10" presetClass="entr" presetSubtype="0" fill="hold" nodeType="withEffect">
                                  <p:stCondLst>
                                    <p:cond delay="400"/>
                                  </p:stCondLst>
                                  <p:childTnLst>
                                    <p:set>
                                      <p:cBhvr>
                                        <p:cTn id="48" dur="1" fill="hold">
                                          <p:stCondLst>
                                            <p:cond delay="0"/>
                                          </p:stCondLst>
                                        </p:cTn>
                                        <p:tgtEl>
                                          <p:spTgt spid="89"/>
                                        </p:tgtEl>
                                        <p:attrNameLst>
                                          <p:attrName>style.visibility</p:attrName>
                                        </p:attrNameLst>
                                      </p:cBhvr>
                                      <p:to>
                                        <p:strVal val="visible"/>
                                      </p:to>
                                    </p:set>
                                    <p:animEffect transition="in" filter="fade">
                                      <p:cBhvr>
                                        <p:cTn id="49" dur="500"/>
                                        <p:tgtEl>
                                          <p:spTgt spid="89"/>
                                        </p:tgtEl>
                                      </p:cBhvr>
                                    </p:animEffect>
                                  </p:childTnLst>
                                </p:cTn>
                              </p:par>
                              <p:par>
                                <p:cTn id="50" presetID="10" presetClass="entr" presetSubtype="0" fill="hold" nodeType="withEffect">
                                  <p:stCondLst>
                                    <p:cond delay="400"/>
                                  </p:stCondLst>
                                  <p:childTnLst>
                                    <p:set>
                                      <p:cBhvr>
                                        <p:cTn id="51" dur="1" fill="hold">
                                          <p:stCondLst>
                                            <p:cond delay="0"/>
                                          </p:stCondLst>
                                        </p:cTn>
                                        <p:tgtEl>
                                          <p:spTgt spid="135"/>
                                        </p:tgtEl>
                                        <p:attrNameLst>
                                          <p:attrName>style.visibility</p:attrName>
                                        </p:attrNameLst>
                                      </p:cBhvr>
                                      <p:to>
                                        <p:strVal val="visible"/>
                                      </p:to>
                                    </p:set>
                                    <p:animEffect transition="in" filter="fade">
                                      <p:cBhvr>
                                        <p:cTn id="52" dur="500"/>
                                        <p:tgtEl>
                                          <p:spTgt spid="135"/>
                                        </p:tgtEl>
                                      </p:cBhvr>
                                    </p:animEffect>
                                  </p:childTnLst>
                                </p:cTn>
                              </p:par>
                              <p:par>
                                <p:cTn id="53" presetID="10" presetClass="entr" presetSubtype="0" fill="hold" nodeType="withEffect">
                                  <p:stCondLst>
                                    <p:cond delay="60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nodeType="withEffect">
                                  <p:stCondLst>
                                    <p:cond delay="60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nodeType="withEffect">
                                  <p:stCondLst>
                                    <p:cond delay="70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70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500"/>
                                        <p:tgtEl>
                                          <p:spTgt spid="136"/>
                                        </p:tgtEl>
                                      </p:cBhvr>
                                    </p:animEffect>
                                  </p:childTnLst>
                                </p:cTn>
                              </p:par>
                              <p:par>
                                <p:cTn id="65" presetID="10" presetClass="entr" presetSubtype="0" fill="hold" grpId="0" nodeType="withEffect">
                                  <p:stCondLst>
                                    <p:cond delay="700"/>
                                  </p:stCondLst>
                                  <p:childTnLst>
                                    <p:set>
                                      <p:cBhvr>
                                        <p:cTn id="66" dur="1" fill="hold">
                                          <p:stCondLst>
                                            <p:cond delay="0"/>
                                          </p:stCondLst>
                                        </p:cTn>
                                        <p:tgtEl>
                                          <p:spTgt spid="36"/>
                                        </p:tgtEl>
                                        <p:attrNameLst>
                                          <p:attrName>style.visibility</p:attrName>
                                        </p:attrNameLst>
                                      </p:cBhvr>
                                      <p:to>
                                        <p:strVal val="visible"/>
                                      </p:to>
                                    </p:set>
                                    <p:animEffect transition="in" filter="fade">
                                      <p:cBhvr>
                                        <p:cTn id="67" dur="500"/>
                                        <p:tgtEl>
                                          <p:spTgt spid="36"/>
                                        </p:tgtEl>
                                      </p:cBhvr>
                                    </p:animEffect>
                                  </p:childTnLst>
                                </p:cTn>
                              </p:par>
                            </p:childTnLst>
                          </p:cTn>
                        </p:par>
                        <p:par>
                          <p:cTn id="68" fill="hold">
                            <p:stCondLst>
                              <p:cond delay="1200"/>
                            </p:stCondLst>
                            <p:childTnLst>
                              <p:par>
                                <p:cTn id="69" presetID="22" presetClass="entr" presetSubtype="4" fill="hold" nodeType="afterEffect">
                                  <p:stCondLst>
                                    <p:cond delay="100"/>
                                  </p:stCondLst>
                                  <p:childTnLst>
                                    <p:set>
                                      <p:cBhvr>
                                        <p:cTn id="70" dur="1" fill="hold">
                                          <p:stCondLst>
                                            <p:cond delay="0"/>
                                          </p:stCondLst>
                                        </p:cTn>
                                        <p:tgtEl>
                                          <p:spTgt spid="257"/>
                                        </p:tgtEl>
                                        <p:attrNameLst>
                                          <p:attrName>style.visibility</p:attrName>
                                        </p:attrNameLst>
                                      </p:cBhvr>
                                      <p:to>
                                        <p:strVal val="visible"/>
                                      </p:to>
                                    </p:set>
                                    <p:animEffect transition="in" filter="wipe(down)">
                                      <p:cBhvr>
                                        <p:cTn id="71" dur="750"/>
                                        <p:tgtEl>
                                          <p:spTgt spid="257"/>
                                        </p:tgtEl>
                                      </p:cBhvr>
                                    </p:animEffect>
                                  </p:childTnLst>
                                </p:cTn>
                              </p:par>
                              <p:par>
                                <p:cTn id="72" presetID="22" presetClass="entr" presetSubtype="4" fill="hold" nodeType="withEffect">
                                  <p:stCondLst>
                                    <p:cond delay="450"/>
                                  </p:stCondLst>
                                  <p:childTnLst>
                                    <p:set>
                                      <p:cBhvr>
                                        <p:cTn id="73" dur="1" fill="hold">
                                          <p:stCondLst>
                                            <p:cond delay="0"/>
                                          </p:stCondLst>
                                        </p:cTn>
                                        <p:tgtEl>
                                          <p:spTgt spid="60"/>
                                        </p:tgtEl>
                                        <p:attrNameLst>
                                          <p:attrName>style.visibility</p:attrName>
                                        </p:attrNameLst>
                                      </p:cBhvr>
                                      <p:to>
                                        <p:strVal val="visible"/>
                                      </p:to>
                                    </p:set>
                                    <p:animEffect transition="in" filter="wipe(down)">
                                      <p:cBhvr>
                                        <p:cTn id="74" dur="750"/>
                                        <p:tgtEl>
                                          <p:spTgt spid="60"/>
                                        </p:tgtEl>
                                      </p:cBhvr>
                                    </p:animEffect>
                                  </p:childTnLst>
                                </p:cTn>
                              </p:par>
                              <p:par>
                                <p:cTn id="75" presetID="22" presetClass="entr" presetSubtype="4" fill="hold" nodeType="withEffect">
                                  <p:stCondLst>
                                    <p:cond delay="350"/>
                                  </p:stCondLst>
                                  <p:childTnLst>
                                    <p:set>
                                      <p:cBhvr>
                                        <p:cTn id="76" dur="1" fill="hold">
                                          <p:stCondLst>
                                            <p:cond delay="0"/>
                                          </p:stCondLst>
                                        </p:cTn>
                                        <p:tgtEl>
                                          <p:spTgt spid="229"/>
                                        </p:tgtEl>
                                        <p:attrNameLst>
                                          <p:attrName>style.visibility</p:attrName>
                                        </p:attrNameLst>
                                      </p:cBhvr>
                                      <p:to>
                                        <p:strVal val="visible"/>
                                      </p:to>
                                    </p:set>
                                    <p:animEffect transition="in" filter="wipe(down)">
                                      <p:cBhvr>
                                        <p:cTn id="77" dur="750"/>
                                        <p:tgtEl>
                                          <p:spTgt spid="229"/>
                                        </p:tgtEl>
                                      </p:cBhvr>
                                    </p:animEffect>
                                  </p:childTnLst>
                                </p:cTn>
                              </p:par>
                              <p:par>
                                <p:cTn id="78" presetID="22" presetClass="entr" presetSubtype="4" fill="hold" nodeType="withEffect">
                                  <p:stCondLst>
                                    <p:cond delay="250"/>
                                  </p:stCondLst>
                                  <p:childTnLst>
                                    <p:set>
                                      <p:cBhvr>
                                        <p:cTn id="79" dur="1" fill="hold">
                                          <p:stCondLst>
                                            <p:cond delay="0"/>
                                          </p:stCondLst>
                                        </p:cTn>
                                        <p:tgtEl>
                                          <p:spTgt spid="236"/>
                                        </p:tgtEl>
                                        <p:attrNameLst>
                                          <p:attrName>style.visibility</p:attrName>
                                        </p:attrNameLst>
                                      </p:cBhvr>
                                      <p:to>
                                        <p:strVal val="visible"/>
                                      </p:to>
                                    </p:set>
                                    <p:animEffect transition="in" filter="wipe(down)">
                                      <p:cBhvr>
                                        <p:cTn id="80" dur="750"/>
                                        <p:tgtEl>
                                          <p:spTgt spid="236"/>
                                        </p:tgtEl>
                                      </p:cBhvr>
                                    </p:animEffect>
                                  </p:childTnLst>
                                </p:cTn>
                              </p:par>
                              <p:par>
                                <p:cTn id="81" presetID="22" presetClass="entr" presetSubtype="4" fill="hold" nodeType="withEffect">
                                  <p:stCondLst>
                                    <p:cond delay="200"/>
                                  </p:stCondLst>
                                  <p:childTnLst>
                                    <p:set>
                                      <p:cBhvr>
                                        <p:cTn id="82" dur="1" fill="hold">
                                          <p:stCondLst>
                                            <p:cond delay="0"/>
                                          </p:stCondLst>
                                        </p:cTn>
                                        <p:tgtEl>
                                          <p:spTgt spid="243"/>
                                        </p:tgtEl>
                                        <p:attrNameLst>
                                          <p:attrName>style.visibility</p:attrName>
                                        </p:attrNameLst>
                                      </p:cBhvr>
                                      <p:to>
                                        <p:strVal val="visible"/>
                                      </p:to>
                                    </p:set>
                                    <p:animEffect transition="in" filter="wipe(down)">
                                      <p:cBhvr>
                                        <p:cTn id="83" dur="750"/>
                                        <p:tgtEl>
                                          <p:spTgt spid="243"/>
                                        </p:tgtEl>
                                      </p:cBhvr>
                                    </p:animEffect>
                                  </p:childTnLst>
                                </p:cTn>
                              </p:par>
                              <p:par>
                                <p:cTn id="84" presetID="22" presetClass="entr" presetSubtype="4" fill="hold" nodeType="withEffect">
                                  <p:stCondLst>
                                    <p:cond delay="150"/>
                                  </p:stCondLst>
                                  <p:childTnLst>
                                    <p:set>
                                      <p:cBhvr>
                                        <p:cTn id="85" dur="1" fill="hold">
                                          <p:stCondLst>
                                            <p:cond delay="0"/>
                                          </p:stCondLst>
                                        </p:cTn>
                                        <p:tgtEl>
                                          <p:spTgt spid="250"/>
                                        </p:tgtEl>
                                        <p:attrNameLst>
                                          <p:attrName>style.visibility</p:attrName>
                                        </p:attrNameLst>
                                      </p:cBhvr>
                                      <p:to>
                                        <p:strVal val="visible"/>
                                      </p:to>
                                    </p:set>
                                    <p:animEffect transition="in" filter="wipe(down)">
                                      <p:cBhvr>
                                        <p:cTn id="86" dur="750"/>
                                        <p:tgtEl>
                                          <p:spTgt spid="250"/>
                                        </p:tgtEl>
                                      </p:cBhvr>
                                    </p:animEffect>
                                  </p:childTnLst>
                                </p:cTn>
                              </p:par>
                              <p:par>
                                <p:cTn id="87" presetID="22" presetClass="entr" presetSubtype="4" fill="hold" nodeType="withEffect">
                                  <p:stCondLst>
                                    <p:cond delay="50"/>
                                  </p:stCondLst>
                                  <p:childTnLst>
                                    <p:set>
                                      <p:cBhvr>
                                        <p:cTn id="88" dur="1" fill="hold">
                                          <p:stCondLst>
                                            <p:cond delay="0"/>
                                          </p:stCondLst>
                                        </p:cTn>
                                        <p:tgtEl>
                                          <p:spTgt spid="264"/>
                                        </p:tgtEl>
                                        <p:attrNameLst>
                                          <p:attrName>style.visibility</p:attrName>
                                        </p:attrNameLst>
                                      </p:cBhvr>
                                      <p:to>
                                        <p:strVal val="visible"/>
                                      </p:to>
                                    </p:set>
                                    <p:animEffect transition="in" filter="wipe(down)">
                                      <p:cBhvr>
                                        <p:cTn id="89" dur="750"/>
                                        <p:tgtEl>
                                          <p:spTgt spid="264"/>
                                        </p:tgtEl>
                                      </p:cBhvr>
                                    </p:animEffect>
                                  </p:childTnLst>
                                </p:cTn>
                              </p:par>
                              <p:par>
                                <p:cTn id="90" presetID="22" presetClass="entr" presetSubtype="4" fill="hold" nodeType="withEffect">
                                  <p:stCondLst>
                                    <p:cond delay="0"/>
                                  </p:stCondLst>
                                  <p:childTnLst>
                                    <p:set>
                                      <p:cBhvr>
                                        <p:cTn id="91" dur="1" fill="hold">
                                          <p:stCondLst>
                                            <p:cond delay="0"/>
                                          </p:stCondLst>
                                        </p:cTn>
                                        <p:tgtEl>
                                          <p:spTgt spid="271"/>
                                        </p:tgtEl>
                                        <p:attrNameLst>
                                          <p:attrName>style.visibility</p:attrName>
                                        </p:attrNameLst>
                                      </p:cBhvr>
                                      <p:to>
                                        <p:strVal val="visible"/>
                                      </p:to>
                                    </p:set>
                                    <p:animEffect transition="in" filter="wipe(down)">
                                      <p:cBhvr>
                                        <p:cTn id="92" dur="750"/>
                                        <p:tgtEl>
                                          <p:spTgt spid="271"/>
                                        </p:tgtEl>
                                      </p:cBhvr>
                                    </p:animEffect>
                                  </p:childTnLst>
                                </p:cTn>
                              </p:par>
                              <p:par>
                                <p:cTn id="93" presetID="22" presetClass="entr" presetSubtype="4" fill="hold" nodeType="withEffect">
                                  <p:stCondLst>
                                    <p:cond delay="50"/>
                                  </p:stCondLst>
                                  <p:childTnLst>
                                    <p:set>
                                      <p:cBhvr>
                                        <p:cTn id="94" dur="1" fill="hold">
                                          <p:stCondLst>
                                            <p:cond delay="0"/>
                                          </p:stCondLst>
                                        </p:cTn>
                                        <p:tgtEl>
                                          <p:spTgt spid="278"/>
                                        </p:tgtEl>
                                        <p:attrNameLst>
                                          <p:attrName>style.visibility</p:attrName>
                                        </p:attrNameLst>
                                      </p:cBhvr>
                                      <p:to>
                                        <p:strVal val="visible"/>
                                      </p:to>
                                    </p:set>
                                    <p:animEffect transition="in" filter="wipe(down)">
                                      <p:cBhvr>
                                        <p:cTn id="95" dur="750"/>
                                        <p:tgtEl>
                                          <p:spTgt spid="278"/>
                                        </p:tgtEl>
                                      </p:cBhvr>
                                    </p:animEffect>
                                  </p:childTnLst>
                                </p:cTn>
                              </p:par>
                              <p:par>
                                <p:cTn id="96" presetID="22" presetClass="entr" presetSubtype="4" fill="hold" nodeType="withEffect">
                                  <p:stCondLst>
                                    <p:cond delay="100"/>
                                  </p:stCondLst>
                                  <p:childTnLst>
                                    <p:set>
                                      <p:cBhvr>
                                        <p:cTn id="97" dur="1" fill="hold">
                                          <p:stCondLst>
                                            <p:cond delay="0"/>
                                          </p:stCondLst>
                                        </p:cTn>
                                        <p:tgtEl>
                                          <p:spTgt spid="285"/>
                                        </p:tgtEl>
                                        <p:attrNameLst>
                                          <p:attrName>style.visibility</p:attrName>
                                        </p:attrNameLst>
                                      </p:cBhvr>
                                      <p:to>
                                        <p:strVal val="visible"/>
                                      </p:to>
                                    </p:set>
                                    <p:animEffect transition="in" filter="wipe(down)">
                                      <p:cBhvr>
                                        <p:cTn id="98" dur="750"/>
                                        <p:tgtEl>
                                          <p:spTgt spid="285"/>
                                        </p:tgtEl>
                                      </p:cBhvr>
                                    </p:animEffect>
                                  </p:childTnLst>
                                </p:cTn>
                              </p:par>
                              <p:par>
                                <p:cTn id="99" presetID="22" presetClass="entr" presetSubtype="4" fill="hold" nodeType="withEffect">
                                  <p:stCondLst>
                                    <p:cond delay="150"/>
                                  </p:stCondLst>
                                  <p:childTnLst>
                                    <p:set>
                                      <p:cBhvr>
                                        <p:cTn id="100" dur="1" fill="hold">
                                          <p:stCondLst>
                                            <p:cond delay="0"/>
                                          </p:stCondLst>
                                        </p:cTn>
                                        <p:tgtEl>
                                          <p:spTgt spid="292"/>
                                        </p:tgtEl>
                                        <p:attrNameLst>
                                          <p:attrName>style.visibility</p:attrName>
                                        </p:attrNameLst>
                                      </p:cBhvr>
                                      <p:to>
                                        <p:strVal val="visible"/>
                                      </p:to>
                                    </p:set>
                                    <p:animEffect transition="in" filter="wipe(down)">
                                      <p:cBhvr>
                                        <p:cTn id="101" dur="750"/>
                                        <p:tgtEl>
                                          <p:spTgt spid="292"/>
                                        </p:tgtEl>
                                      </p:cBhvr>
                                    </p:animEffect>
                                  </p:childTnLst>
                                </p:cTn>
                              </p:par>
                              <p:par>
                                <p:cTn id="102" presetID="22" presetClass="entr" presetSubtype="4" fill="hold" nodeType="withEffect">
                                  <p:stCondLst>
                                    <p:cond delay="200"/>
                                  </p:stCondLst>
                                  <p:childTnLst>
                                    <p:set>
                                      <p:cBhvr>
                                        <p:cTn id="103" dur="1" fill="hold">
                                          <p:stCondLst>
                                            <p:cond delay="0"/>
                                          </p:stCondLst>
                                        </p:cTn>
                                        <p:tgtEl>
                                          <p:spTgt spid="299"/>
                                        </p:tgtEl>
                                        <p:attrNameLst>
                                          <p:attrName>style.visibility</p:attrName>
                                        </p:attrNameLst>
                                      </p:cBhvr>
                                      <p:to>
                                        <p:strVal val="visible"/>
                                      </p:to>
                                    </p:set>
                                    <p:animEffect transition="in" filter="wipe(down)">
                                      <p:cBhvr>
                                        <p:cTn id="104" dur="750"/>
                                        <p:tgtEl>
                                          <p:spTgt spid="299"/>
                                        </p:tgtEl>
                                      </p:cBhvr>
                                    </p:animEffect>
                                  </p:childTnLst>
                                </p:cTn>
                              </p:par>
                              <p:par>
                                <p:cTn id="105" presetID="22" presetClass="entr" presetSubtype="4" fill="hold" nodeType="withEffect">
                                  <p:stCondLst>
                                    <p:cond delay="250"/>
                                  </p:stCondLst>
                                  <p:childTnLst>
                                    <p:set>
                                      <p:cBhvr>
                                        <p:cTn id="106" dur="1" fill="hold">
                                          <p:stCondLst>
                                            <p:cond delay="0"/>
                                          </p:stCondLst>
                                        </p:cTn>
                                        <p:tgtEl>
                                          <p:spTgt spid="306"/>
                                        </p:tgtEl>
                                        <p:attrNameLst>
                                          <p:attrName>style.visibility</p:attrName>
                                        </p:attrNameLst>
                                      </p:cBhvr>
                                      <p:to>
                                        <p:strVal val="visible"/>
                                      </p:to>
                                    </p:set>
                                    <p:animEffect transition="in" filter="wipe(down)">
                                      <p:cBhvr>
                                        <p:cTn id="107" dur="750"/>
                                        <p:tgtEl>
                                          <p:spTgt spid="306"/>
                                        </p:tgtEl>
                                      </p:cBhvr>
                                    </p:animEffect>
                                  </p:childTnLst>
                                </p:cTn>
                              </p:par>
                              <p:par>
                                <p:cTn id="108" presetID="22" presetClass="entr" presetSubtype="4" fill="hold" nodeType="withEffect">
                                  <p:stCondLst>
                                    <p:cond delay="350"/>
                                  </p:stCondLst>
                                  <p:childTnLst>
                                    <p:set>
                                      <p:cBhvr>
                                        <p:cTn id="109" dur="1" fill="hold">
                                          <p:stCondLst>
                                            <p:cond delay="0"/>
                                          </p:stCondLst>
                                        </p:cTn>
                                        <p:tgtEl>
                                          <p:spTgt spid="313"/>
                                        </p:tgtEl>
                                        <p:attrNameLst>
                                          <p:attrName>style.visibility</p:attrName>
                                        </p:attrNameLst>
                                      </p:cBhvr>
                                      <p:to>
                                        <p:strVal val="visible"/>
                                      </p:to>
                                    </p:set>
                                    <p:animEffect transition="in" filter="wipe(down)">
                                      <p:cBhvr>
                                        <p:cTn id="110" dur="750"/>
                                        <p:tgtEl>
                                          <p:spTgt spid="313"/>
                                        </p:tgtEl>
                                      </p:cBhvr>
                                    </p:animEffect>
                                  </p:childTnLst>
                                </p:cTn>
                              </p:par>
                              <p:par>
                                <p:cTn id="111" presetID="22" presetClass="entr" presetSubtype="4" fill="hold" nodeType="withEffect">
                                  <p:stCondLst>
                                    <p:cond delay="450"/>
                                  </p:stCondLst>
                                  <p:childTnLst>
                                    <p:set>
                                      <p:cBhvr>
                                        <p:cTn id="112" dur="1" fill="hold">
                                          <p:stCondLst>
                                            <p:cond delay="0"/>
                                          </p:stCondLst>
                                        </p:cTn>
                                        <p:tgtEl>
                                          <p:spTgt spid="320"/>
                                        </p:tgtEl>
                                        <p:attrNameLst>
                                          <p:attrName>style.visibility</p:attrName>
                                        </p:attrNameLst>
                                      </p:cBhvr>
                                      <p:to>
                                        <p:strVal val="visible"/>
                                      </p:to>
                                    </p:set>
                                    <p:animEffect transition="in" filter="wipe(down)">
                                      <p:cBhvr>
                                        <p:cTn id="113" dur="750"/>
                                        <p:tgtEl>
                                          <p:spTgt spid="320"/>
                                        </p:tgtEl>
                                      </p:cBhvr>
                                    </p:animEffect>
                                  </p:childTnLst>
                                </p:cTn>
                              </p:par>
                              <p:par>
                                <p:cTn id="114" presetID="64" presetClass="path" presetSubtype="0" repeatCount="indefinite" fill="hold" nodeType="withEffect">
                                  <p:stCondLst>
                                    <p:cond delay="500"/>
                                  </p:stCondLst>
                                  <p:childTnLst>
                                    <p:animMotion origin="layout" path="M 5E-6 0 L 5E-6 -0.08611 " pathEditMode="relative" rAng="0" ptsTypes="AA">
                                      <p:cBhvr>
                                        <p:cTn id="115" dur="1000" fill="hold"/>
                                        <p:tgtEl>
                                          <p:spTgt spid="60"/>
                                        </p:tgtEl>
                                        <p:attrNameLst>
                                          <p:attrName>ppt_x</p:attrName>
                                          <p:attrName>ppt_y</p:attrName>
                                        </p:attrNameLst>
                                      </p:cBhvr>
                                      <p:rCtr x="0" y="-4306"/>
                                    </p:animMotion>
                                  </p:childTnLst>
                                </p:cTn>
                              </p:par>
                              <p:par>
                                <p:cTn id="116" presetID="64" presetClass="path" presetSubtype="0" repeatCount="indefinite" fill="hold" nodeType="withEffect">
                                  <p:stCondLst>
                                    <p:cond delay="500"/>
                                  </p:stCondLst>
                                  <p:childTnLst>
                                    <p:animMotion origin="layout" path="M 2.77556E-17 1.85185E-6 L 2.77556E-17 -0.08611 " pathEditMode="relative" rAng="0" ptsTypes="AA">
                                      <p:cBhvr>
                                        <p:cTn id="117" dur="1250" fill="hold"/>
                                        <p:tgtEl>
                                          <p:spTgt spid="229"/>
                                        </p:tgtEl>
                                        <p:attrNameLst>
                                          <p:attrName>ppt_x</p:attrName>
                                          <p:attrName>ppt_y</p:attrName>
                                        </p:attrNameLst>
                                      </p:cBhvr>
                                      <p:rCtr x="0" y="-4306"/>
                                    </p:animMotion>
                                  </p:childTnLst>
                                </p:cTn>
                              </p:par>
                              <p:par>
                                <p:cTn id="118" presetID="64" presetClass="path" presetSubtype="0" repeatCount="indefinite" fill="hold" nodeType="withEffect">
                                  <p:stCondLst>
                                    <p:cond delay="500"/>
                                  </p:stCondLst>
                                  <p:childTnLst>
                                    <p:animMotion origin="layout" path="M 4.79167E-6 0 L 4.79167E-6 -0.08611 " pathEditMode="relative" rAng="0" ptsTypes="AA">
                                      <p:cBhvr>
                                        <p:cTn id="119" dur="950" fill="hold"/>
                                        <p:tgtEl>
                                          <p:spTgt spid="236"/>
                                        </p:tgtEl>
                                        <p:attrNameLst>
                                          <p:attrName>ppt_x</p:attrName>
                                          <p:attrName>ppt_y</p:attrName>
                                        </p:attrNameLst>
                                      </p:cBhvr>
                                      <p:rCtr x="0" y="-4306"/>
                                    </p:animMotion>
                                  </p:childTnLst>
                                </p:cTn>
                              </p:par>
                              <p:par>
                                <p:cTn id="120" presetID="64" presetClass="path" presetSubtype="0" repeatCount="indefinite" fill="hold" nodeType="withEffect">
                                  <p:stCondLst>
                                    <p:cond delay="500"/>
                                  </p:stCondLst>
                                  <p:childTnLst>
                                    <p:animMotion origin="layout" path="M -4.16667E-7 1.85185E-6 L -4.16667E-7 -0.08611 " pathEditMode="relative" rAng="0" ptsTypes="AA">
                                      <p:cBhvr>
                                        <p:cTn id="121" dur="800" fill="hold"/>
                                        <p:tgtEl>
                                          <p:spTgt spid="243"/>
                                        </p:tgtEl>
                                        <p:attrNameLst>
                                          <p:attrName>ppt_x</p:attrName>
                                          <p:attrName>ppt_y</p:attrName>
                                        </p:attrNameLst>
                                      </p:cBhvr>
                                      <p:rCtr x="0" y="-4306"/>
                                    </p:animMotion>
                                  </p:childTnLst>
                                </p:cTn>
                              </p:par>
                              <p:par>
                                <p:cTn id="122" presetID="64" presetClass="path" presetSubtype="0" repeatCount="indefinite" fill="hold" nodeType="withEffect">
                                  <p:stCondLst>
                                    <p:cond delay="500"/>
                                  </p:stCondLst>
                                  <p:childTnLst>
                                    <p:animMotion origin="layout" path="M 4.58333E-6 0 L 4.58333E-6 -0.08611 " pathEditMode="relative" rAng="0" ptsTypes="AA">
                                      <p:cBhvr>
                                        <p:cTn id="123" dur="1100" fill="hold"/>
                                        <p:tgtEl>
                                          <p:spTgt spid="250"/>
                                        </p:tgtEl>
                                        <p:attrNameLst>
                                          <p:attrName>ppt_x</p:attrName>
                                          <p:attrName>ppt_y</p:attrName>
                                        </p:attrNameLst>
                                      </p:cBhvr>
                                      <p:rCtr x="0" y="-4306"/>
                                    </p:animMotion>
                                  </p:childTnLst>
                                </p:cTn>
                              </p:par>
                              <p:par>
                                <p:cTn id="124" presetID="64" presetClass="path" presetSubtype="0" repeatCount="indefinite" fill="hold" nodeType="withEffect">
                                  <p:stCondLst>
                                    <p:cond delay="500"/>
                                  </p:stCondLst>
                                  <p:childTnLst>
                                    <p:animMotion origin="layout" path="M -6.25E-7 1.85185E-6 L -6.25E-7 -0.08611 " pathEditMode="relative" rAng="0" ptsTypes="AA">
                                      <p:cBhvr>
                                        <p:cTn id="125" dur="1500" fill="hold"/>
                                        <p:tgtEl>
                                          <p:spTgt spid="257"/>
                                        </p:tgtEl>
                                        <p:attrNameLst>
                                          <p:attrName>ppt_x</p:attrName>
                                          <p:attrName>ppt_y</p:attrName>
                                        </p:attrNameLst>
                                      </p:cBhvr>
                                      <p:rCtr x="0" y="-4306"/>
                                    </p:animMotion>
                                  </p:childTnLst>
                                </p:cTn>
                              </p:par>
                              <p:par>
                                <p:cTn id="126" presetID="64" presetClass="path" presetSubtype="0" repeatCount="indefinite" fill="hold" nodeType="withEffect">
                                  <p:stCondLst>
                                    <p:cond delay="500"/>
                                  </p:stCondLst>
                                  <p:childTnLst>
                                    <p:animMotion origin="layout" path="M 4.375E-6 0 L 4.375E-6 -0.08611 " pathEditMode="relative" rAng="0" ptsTypes="AA">
                                      <p:cBhvr>
                                        <p:cTn id="127" dur="1000" fill="hold"/>
                                        <p:tgtEl>
                                          <p:spTgt spid="264"/>
                                        </p:tgtEl>
                                        <p:attrNameLst>
                                          <p:attrName>ppt_x</p:attrName>
                                          <p:attrName>ppt_y</p:attrName>
                                        </p:attrNameLst>
                                      </p:cBhvr>
                                      <p:rCtr x="0" y="-4306"/>
                                    </p:animMotion>
                                  </p:childTnLst>
                                </p:cTn>
                              </p:par>
                              <p:par>
                                <p:cTn id="128" presetID="64" presetClass="path" presetSubtype="0" repeatCount="indefinite" fill="hold" nodeType="withEffect">
                                  <p:stCondLst>
                                    <p:cond delay="500"/>
                                  </p:stCondLst>
                                  <p:childTnLst>
                                    <p:animMotion origin="layout" path="M -8.33333E-7 1.85185E-6 L -8.33333E-7 -0.08611 " pathEditMode="relative" rAng="0" ptsTypes="AA">
                                      <p:cBhvr>
                                        <p:cTn id="129" dur="1080" fill="hold"/>
                                        <p:tgtEl>
                                          <p:spTgt spid="271"/>
                                        </p:tgtEl>
                                        <p:attrNameLst>
                                          <p:attrName>ppt_x</p:attrName>
                                          <p:attrName>ppt_y</p:attrName>
                                        </p:attrNameLst>
                                      </p:cBhvr>
                                      <p:rCtr x="0" y="-4306"/>
                                    </p:animMotion>
                                  </p:childTnLst>
                                </p:cTn>
                              </p:par>
                              <p:par>
                                <p:cTn id="130" presetID="64" presetClass="path" presetSubtype="0" repeatCount="indefinite" fill="hold" nodeType="withEffect">
                                  <p:stCondLst>
                                    <p:cond delay="500"/>
                                  </p:stCondLst>
                                  <p:childTnLst>
                                    <p:animMotion origin="layout" path="M 4.16667E-6 0 L 4.16667E-6 -0.08611 " pathEditMode="relative" rAng="0" ptsTypes="AA">
                                      <p:cBhvr>
                                        <p:cTn id="131" dur="1000" fill="hold"/>
                                        <p:tgtEl>
                                          <p:spTgt spid="278"/>
                                        </p:tgtEl>
                                        <p:attrNameLst>
                                          <p:attrName>ppt_x</p:attrName>
                                          <p:attrName>ppt_y</p:attrName>
                                        </p:attrNameLst>
                                      </p:cBhvr>
                                      <p:rCtr x="0" y="-4306"/>
                                    </p:animMotion>
                                  </p:childTnLst>
                                </p:cTn>
                              </p:par>
                              <p:par>
                                <p:cTn id="132" presetID="64" presetClass="path" presetSubtype="0" repeatCount="indefinite" fill="hold" nodeType="withEffect">
                                  <p:stCondLst>
                                    <p:cond delay="500"/>
                                  </p:stCondLst>
                                  <p:childTnLst>
                                    <p:animMotion origin="layout" path="M -1.04167E-6 1.85185E-6 L -1.04167E-6 -0.08611 " pathEditMode="relative" rAng="0" ptsTypes="AA">
                                      <p:cBhvr>
                                        <p:cTn id="133" dur="1200" fill="hold"/>
                                        <p:tgtEl>
                                          <p:spTgt spid="285"/>
                                        </p:tgtEl>
                                        <p:attrNameLst>
                                          <p:attrName>ppt_x</p:attrName>
                                          <p:attrName>ppt_y</p:attrName>
                                        </p:attrNameLst>
                                      </p:cBhvr>
                                      <p:rCtr x="0" y="-4306"/>
                                    </p:animMotion>
                                  </p:childTnLst>
                                </p:cTn>
                              </p:par>
                              <p:par>
                                <p:cTn id="134" presetID="64" presetClass="path" presetSubtype="0" repeatCount="indefinite" fill="hold" nodeType="withEffect">
                                  <p:stCondLst>
                                    <p:cond delay="500"/>
                                  </p:stCondLst>
                                  <p:childTnLst>
                                    <p:animMotion origin="layout" path="M 3.95833E-6 0 L 3.95833E-6 -0.08611 " pathEditMode="relative" rAng="0" ptsTypes="AA">
                                      <p:cBhvr>
                                        <p:cTn id="135" dur="1000" fill="hold"/>
                                        <p:tgtEl>
                                          <p:spTgt spid="292"/>
                                        </p:tgtEl>
                                        <p:attrNameLst>
                                          <p:attrName>ppt_x</p:attrName>
                                          <p:attrName>ppt_y</p:attrName>
                                        </p:attrNameLst>
                                      </p:cBhvr>
                                      <p:rCtr x="0" y="-4306"/>
                                    </p:animMotion>
                                  </p:childTnLst>
                                </p:cTn>
                              </p:par>
                              <p:par>
                                <p:cTn id="136" presetID="64" presetClass="path" presetSubtype="0" repeatCount="indefinite" fill="hold" nodeType="withEffect">
                                  <p:stCondLst>
                                    <p:cond delay="500"/>
                                  </p:stCondLst>
                                  <p:childTnLst>
                                    <p:animMotion origin="layout" path="M -1.25E-6 1.85185E-6 L -1.25E-6 -0.08611 " pathEditMode="relative" rAng="0" ptsTypes="AA">
                                      <p:cBhvr>
                                        <p:cTn id="137" dur="1150" fill="hold"/>
                                        <p:tgtEl>
                                          <p:spTgt spid="299"/>
                                        </p:tgtEl>
                                        <p:attrNameLst>
                                          <p:attrName>ppt_x</p:attrName>
                                          <p:attrName>ppt_y</p:attrName>
                                        </p:attrNameLst>
                                      </p:cBhvr>
                                      <p:rCtr x="0" y="-4306"/>
                                    </p:animMotion>
                                  </p:childTnLst>
                                </p:cTn>
                              </p:par>
                              <p:par>
                                <p:cTn id="138" presetID="64" presetClass="path" presetSubtype="0" repeatCount="indefinite" fill="hold" nodeType="withEffect">
                                  <p:stCondLst>
                                    <p:cond delay="500"/>
                                  </p:stCondLst>
                                  <p:childTnLst>
                                    <p:animMotion origin="layout" path="M 3.75E-6 0 L 3.75E-6 -0.08611 " pathEditMode="relative" rAng="0" ptsTypes="AA">
                                      <p:cBhvr>
                                        <p:cTn id="139" dur="1000" fill="hold"/>
                                        <p:tgtEl>
                                          <p:spTgt spid="306"/>
                                        </p:tgtEl>
                                        <p:attrNameLst>
                                          <p:attrName>ppt_x</p:attrName>
                                          <p:attrName>ppt_y</p:attrName>
                                        </p:attrNameLst>
                                      </p:cBhvr>
                                      <p:rCtr x="0" y="-4306"/>
                                    </p:animMotion>
                                  </p:childTnLst>
                                </p:cTn>
                              </p:par>
                              <p:par>
                                <p:cTn id="140" presetID="64" presetClass="path" presetSubtype="0" repeatCount="indefinite" fill="hold" nodeType="withEffect">
                                  <p:stCondLst>
                                    <p:cond delay="500"/>
                                  </p:stCondLst>
                                  <p:childTnLst>
                                    <p:animMotion origin="layout" path="M -1.45833E-6 1.85185E-6 L -1.45833E-6 -0.08611 " pathEditMode="relative" rAng="0" ptsTypes="AA">
                                      <p:cBhvr>
                                        <p:cTn id="141" dur="1200" fill="hold"/>
                                        <p:tgtEl>
                                          <p:spTgt spid="313"/>
                                        </p:tgtEl>
                                        <p:attrNameLst>
                                          <p:attrName>ppt_x</p:attrName>
                                          <p:attrName>ppt_y</p:attrName>
                                        </p:attrNameLst>
                                      </p:cBhvr>
                                      <p:rCtr x="0" y="-4306"/>
                                    </p:animMotion>
                                  </p:childTnLst>
                                </p:cTn>
                              </p:par>
                              <p:par>
                                <p:cTn id="142" presetID="64" presetClass="path" presetSubtype="0" repeatCount="indefinite" fill="hold" nodeType="withEffect">
                                  <p:stCondLst>
                                    <p:cond delay="500"/>
                                  </p:stCondLst>
                                  <p:childTnLst>
                                    <p:animMotion origin="layout" path="M 3.33333E-6 0 L 3.33333E-6 -0.08611 " pathEditMode="relative" rAng="0" ptsTypes="AA">
                                      <p:cBhvr>
                                        <p:cTn id="143" dur="900" fill="hold"/>
                                        <p:tgtEl>
                                          <p:spTgt spid="320"/>
                                        </p:tgtEl>
                                        <p:attrNameLst>
                                          <p:attrName>ppt_x</p:attrName>
                                          <p:attrName>ppt_y</p:attrName>
                                        </p:attrNameLst>
                                      </p:cBhvr>
                                      <p:rCtr x="0" y="-43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9" grpId="0" animBg="1"/>
      <p:bldP spid="30" grpId="0" animBg="1"/>
      <p:bldP spid="21" grpId="0" animBg="1"/>
      <p:bldP spid="27"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A67F-9A19-B31B-70B7-283822AD4091}"/>
              </a:ext>
            </a:extLst>
          </p:cNvPr>
          <p:cNvSpPr>
            <a:spLocks noGrp="1"/>
          </p:cNvSpPr>
          <p:nvPr>
            <p:ph type="title"/>
          </p:nvPr>
        </p:nvSpPr>
        <p:spPr/>
        <p:txBody>
          <a:bodyPr/>
          <a:lstStyle/>
          <a:p>
            <a:r>
              <a:rPr lang="en-US" dirty="0"/>
              <a:t>Demo </a:t>
            </a:r>
            <a:r>
              <a:rPr lang="en-US" spc="0" dirty="0">
                <a:ln>
                  <a:noFill/>
                </a:ln>
                <a:solidFill>
                  <a:srgbClr val="49C5B1"/>
                </a:solidFill>
              </a:rPr>
              <a:t>Real-Time Hub </a:t>
            </a:r>
          </a:p>
        </p:txBody>
      </p:sp>
      <p:sp>
        <p:nvSpPr>
          <p:cNvPr id="4" name="Rectangle 3">
            <a:extLst>
              <a:ext uri="{FF2B5EF4-FFF2-40B4-BE49-F238E27FC236}">
                <a16:creationId xmlns:a16="http://schemas.microsoft.com/office/drawing/2014/main" id="{EC990D67-3F2C-8FF2-73C1-695BC3492B71}"/>
              </a:ext>
            </a:extLst>
          </p:cNvPr>
          <p:cNvSpPr/>
          <p:nvPr/>
        </p:nvSpPr>
        <p:spPr bwMode="auto">
          <a:xfrm>
            <a:off x="10726057" y="6560457"/>
            <a:ext cx="1074057" cy="297543"/>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3954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190A84C-2F10-F868-3BA3-6545C6D52A89}"/>
              </a:ext>
            </a:extLst>
          </p:cNvPr>
          <p:cNvSpPr>
            <a:spLocks noGrp="1"/>
          </p:cNvSpPr>
          <p:nvPr>
            <p:ph type="body" sz="quarter" idx="16"/>
          </p:nvPr>
        </p:nvSpPr>
        <p:spPr>
          <a:xfrm>
            <a:off x="1227610" y="1820569"/>
            <a:ext cx="2622015" cy="338554"/>
          </a:xfrm>
        </p:spPr>
        <p:txBody>
          <a:bodyPr/>
          <a:lstStyle/>
          <a:p>
            <a:r>
              <a:rPr lang="en-US"/>
              <a:t>Ingest &amp; Process</a:t>
            </a:r>
          </a:p>
        </p:txBody>
      </p:sp>
      <p:sp>
        <p:nvSpPr>
          <p:cNvPr id="4" name="Text Placeholder 3">
            <a:extLst>
              <a:ext uri="{FF2B5EF4-FFF2-40B4-BE49-F238E27FC236}">
                <a16:creationId xmlns:a16="http://schemas.microsoft.com/office/drawing/2014/main" id="{629EDB78-A4EC-6286-1190-830FFBBA7257}"/>
              </a:ext>
            </a:extLst>
          </p:cNvPr>
          <p:cNvSpPr>
            <a:spLocks noGrp="1"/>
          </p:cNvSpPr>
          <p:nvPr>
            <p:ph type="body" sz="quarter" idx="14"/>
          </p:nvPr>
        </p:nvSpPr>
        <p:spPr>
          <a:xfrm>
            <a:off x="585217" y="2679635"/>
            <a:ext cx="3264408" cy="1822037"/>
          </a:xfrm>
        </p:spPr>
        <p:txBody>
          <a:bodyPr/>
          <a:lstStyle/>
          <a:p>
            <a:r>
              <a:rPr lang="en-US" sz="1600" b="1"/>
              <a:t>Streaming sources</a:t>
            </a:r>
            <a:r>
              <a:rPr lang="en-US" sz="1600"/>
              <a:t> including AMQP, Kafka, Azure Event Hubs and more</a:t>
            </a:r>
          </a:p>
          <a:p>
            <a:r>
              <a:rPr lang="en-US" sz="1600" b="1"/>
              <a:t>No-code experience </a:t>
            </a:r>
            <a:r>
              <a:rPr lang="en-US" sz="1600"/>
              <a:t>including event processing</a:t>
            </a:r>
          </a:p>
          <a:p>
            <a:r>
              <a:rPr lang="en-US" sz="1600" b="1"/>
              <a:t>Event routing </a:t>
            </a:r>
            <a:r>
              <a:rPr lang="en-US" sz="1600"/>
              <a:t>to </a:t>
            </a:r>
            <a:r>
              <a:rPr lang="en-US" sz="1600" err="1"/>
              <a:t>Eventhouse</a:t>
            </a:r>
            <a:r>
              <a:rPr lang="en-US" sz="1600"/>
              <a:t>, Reflex and other Fabric entities</a:t>
            </a:r>
          </a:p>
        </p:txBody>
      </p:sp>
      <p:sp>
        <p:nvSpPr>
          <p:cNvPr id="7" name="Text Placeholder 6">
            <a:extLst>
              <a:ext uri="{FF2B5EF4-FFF2-40B4-BE49-F238E27FC236}">
                <a16:creationId xmlns:a16="http://schemas.microsoft.com/office/drawing/2014/main" id="{4FD8B54E-593A-E4B9-A91F-C507A73D78D8}"/>
              </a:ext>
            </a:extLst>
          </p:cNvPr>
          <p:cNvSpPr>
            <a:spLocks noGrp="1"/>
          </p:cNvSpPr>
          <p:nvPr>
            <p:ph type="body" sz="quarter" idx="17"/>
          </p:nvPr>
        </p:nvSpPr>
        <p:spPr>
          <a:xfrm>
            <a:off x="5106189" y="1820569"/>
            <a:ext cx="2622015" cy="338554"/>
          </a:xfrm>
        </p:spPr>
        <p:txBody>
          <a:bodyPr/>
          <a:lstStyle/>
          <a:p>
            <a:r>
              <a:rPr lang="en-US"/>
              <a:t>Analyze</a:t>
            </a:r>
          </a:p>
        </p:txBody>
      </p:sp>
      <p:sp>
        <p:nvSpPr>
          <p:cNvPr id="5" name="Text Placeholder 4">
            <a:extLst>
              <a:ext uri="{FF2B5EF4-FFF2-40B4-BE49-F238E27FC236}">
                <a16:creationId xmlns:a16="http://schemas.microsoft.com/office/drawing/2014/main" id="{B55105EA-E086-F501-0C6D-519F94466B7C}"/>
              </a:ext>
            </a:extLst>
          </p:cNvPr>
          <p:cNvSpPr>
            <a:spLocks noGrp="1"/>
          </p:cNvSpPr>
          <p:nvPr>
            <p:ph type="body" sz="quarter" idx="15"/>
          </p:nvPr>
        </p:nvSpPr>
        <p:spPr>
          <a:xfrm>
            <a:off x="4463796" y="2672995"/>
            <a:ext cx="3264408" cy="1871282"/>
          </a:xfrm>
        </p:spPr>
        <p:txBody>
          <a:bodyPr/>
          <a:lstStyle/>
          <a:p>
            <a:r>
              <a:rPr lang="en-US" sz="1600" b="1"/>
              <a:t>Timeseries database </a:t>
            </a:r>
            <a:r>
              <a:rPr lang="en-US" sz="1600"/>
              <a:t>with unlimited scale (query, ingestion, storage)</a:t>
            </a:r>
          </a:p>
          <a:p>
            <a:r>
              <a:rPr lang="en-US" sz="1600" b="1"/>
              <a:t>Transformation on read </a:t>
            </a:r>
            <a:r>
              <a:rPr lang="en-US" sz="1600"/>
              <a:t>of complicated data structure </a:t>
            </a:r>
            <a:endParaRPr lang="en-US" sz="1600" b="1"/>
          </a:p>
          <a:p>
            <a:r>
              <a:rPr lang="en-US" sz="1600" b="1"/>
              <a:t>Copilot </a:t>
            </a:r>
            <a:r>
              <a:rPr lang="en-US" sz="1600"/>
              <a:t>for generating queries</a:t>
            </a:r>
          </a:p>
          <a:p>
            <a:endParaRPr lang="en-US" sz="1600"/>
          </a:p>
        </p:txBody>
      </p:sp>
      <p:sp>
        <p:nvSpPr>
          <p:cNvPr id="8" name="Text Placeholder 7">
            <a:extLst>
              <a:ext uri="{FF2B5EF4-FFF2-40B4-BE49-F238E27FC236}">
                <a16:creationId xmlns:a16="http://schemas.microsoft.com/office/drawing/2014/main" id="{C145E1A2-232D-9576-204E-50D46BACC555}"/>
              </a:ext>
            </a:extLst>
          </p:cNvPr>
          <p:cNvSpPr>
            <a:spLocks noGrp="1"/>
          </p:cNvSpPr>
          <p:nvPr>
            <p:ph type="body" sz="quarter" idx="18"/>
          </p:nvPr>
        </p:nvSpPr>
        <p:spPr>
          <a:xfrm>
            <a:off x="8984768" y="1820569"/>
            <a:ext cx="2622015" cy="338554"/>
          </a:xfrm>
        </p:spPr>
        <p:txBody>
          <a:bodyPr/>
          <a:lstStyle/>
          <a:p>
            <a:r>
              <a:rPr lang="en-US"/>
              <a:t>Act</a:t>
            </a:r>
          </a:p>
        </p:txBody>
      </p:sp>
      <p:sp>
        <p:nvSpPr>
          <p:cNvPr id="9" name="Text Placeholder 8">
            <a:extLst>
              <a:ext uri="{FF2B5EF4-FFF2-40B4-BE49-F238E27FC236}">
                <a16:creationId xmlns:a16="http://schemas.microsoft.com/office/drawing/2014/main" id="{4C0135CD-3441-3CCB-8933-5AFE938FA152}"/>
              </a:ext>
            </a:extLst>
          </p:cNvPr>
          <p:cNvSpPr>
            <a:spLocks noGrp="1"/>
          </p:cNvSpPr>
          <p:nvPr>
            <p:ph type="body" sz="quarter" idx="19"/>
          </p:nvPr>
        </p:nvSpPr>
        <p:spPr>
          <a:xfrm>
            <a:off x="8342375" y="2679635"/>
            <a:ext cx="3264408" cy="1280351"/>
          </a:xfrm>
        </p:spPr>
        <p:txBody>
          <a:bodyPr/>
          <a:lstStyle/>
          <a:p>
            <a:r>
              <a:rPr lang="en-US" sz="1600" b="1"/>
              <a:t>Take actions automatically </a:t>
            </a:r>
            <a:r>
              <a:rPr lang="en-US" sz="1600"/>
              <a:t>when patterns or conditions are detected </a:t>
            </a:r>
          </a:p>
          <a:p>
            <a:r>
              <a:rPr lang="en-US" sz="1600" b="1"/>
              <a:t>Light-weight modeling </a:t>
            </a:r>
            <a:r>
              <a:rPr lang="en-US" sz="1600"/>
              <a:t>empowering the business user</a:t>
            </a:r>
          </a:p>
        </p:txBody>
      </p:sp>
      <p:sp>
        <p:nvSpPr>
          <p:cNvPr id="16" name="Title 1">
            <a:extLst>
              <a:ext uri="{FF2B5EF4-FFF2-40B4-BE49-F238E27FC236}">
                <a16:creationId xmlns:a16="http://schemas.microsoft.com/office/drawing/2014/main" id="{19FA6544-565D-5D7A-4508-890226CABAD4}"/>
              </a:ext>
            </a:extLst>
          </p:cNvPr>
          <p:cNvSpPr txBox="1">
            <a:spLocks/>
          </p:cNvSpPr>
          <p:nvPr/>
        </p:nvSpPr>
        <p:spPr>
          <a:xfrm>
            <a:off x="5106189" y="5977744"/>
            <a:ext cx="1977269"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1" i="0" u="none" strike="noStrike" kern="1200" cap="none" spc="-30" normalizeH="0" baseline="0" noProof="0">
                <a:ln w="3175">
                  <a:noFill/>
                </a:ln>
                <a:solidFill>
                  <a:srgbClr val="FFFFFF"/>
                </a:solidFill>
                <a:effectLst/>
                <a:uLnTx/>
                <a:uFillTx/>
                <a:latin typeface="Segoe UI Semibold"/>
                <a:ea typeface="+mn-ea"/>
                <a:cs typeface="Segoe UI" pitchFamily="34" charset="0"/>
              </a:rPr>
              <a:t>Real-Time Hub</a:t>
            </a:r>
          </a:p>
        </p:txBody>
      </p:sp>
      <p:pic>
        <p:nvPicPr>
          <p:cNvPr id="17" name="Graphic 16">
            <a:extLst>
              <a:ext uri="{FF2B5EF4-FFF2-40B4-BE49-F238E27FC236}">
                <a16:creationId xmlns:a16="http://schemas.microsoft.com/office/drawing/2014/main" id="{3F484D78-4522-8E02-75CB-8A0551DB8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2320" y="5198712"/>
            <a:ext cx="787360" cy="787360"/>
          </a:xfrm>
          <a:prstGeom prst="rect">
            <a:avLst/>
          </a:prstGeom>
        </p:spPr>
      </p:pic>
      <p:sp>
        <p:nvSpPr>
          <p:cNvPr id="22" name="TextBox 21">
            <a:extLst>
              <a:ext uri="{FF2B5EF4-FFF2-40B4-BE49-F238E27FC236}">
                <a16:creationId xmlns:a16="http://schemas.microsoft.com/office/drawing/2014/main" id="{F5507CFD-A5BC-C9F5-038C-394D9EB86CEB}"/>
              </a:ext>
            </a:extLst>
          </p:cNvPr>
          <p:cNvSpPr txBox="1"/>
          <p:nvPr/>
        </p:nvSpPr>
        <p:spPr>
          <a:xfrm>
            <a:off x="2762956" y="6278396"/>
            <a:ext cx="6812844" cy="41287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a:ea typeface="+mn-ea"/>
                <a:cs typeface="+mn-cs"/>
              </a:rPr>
              <a:t>Central place to discover data and launch all related tasks</a:t>
            </a:r>
          </a:p>
        </p:txBody>
      </p:sp>
      <p:grpSp>
        <p:nvGrpSpPr>
          <p:cNvPr id="25" name="Group 24">
            <a:extLst>
              <a:ext uri="{FF2B5EF4-FFF2-40B4-BE49-F238E27FC236}">
                <a16:creationId xmlns:a16="http://schemas.microsoft.com/office/drawing/2014/main" id="{7E8C3DFB-2DBB-3C95-FA65-3C23C756D787}"/>
              </a:ext>
            </a:extLst>
          </p:cNvPr>
          <p:cNvGrpSpPr/>
          <p:nvPr/>
        </p:nvGrpSpPr>
        <p:grpSpPr>
          <a:xfrm>
            <a:off x="1315956" y="614793"/>
            <a:ext cx="9560088" cy="691919"/>
            <a:chOff x="2326748" y="614793"/>
            <a:chExt cx="9560088" cy="691919"/>
          </a:xfrm>
        </p:grpSpPr>
        <p:pic>
          <p:nvPicPr>
            <p:cNvPr id="26" name="Graphic 25">
              <a:extLst>
                <a:ext uri="{FF2B5EF4-FFF2-40B4-BE49-F238E27FC236}">
                  <a16:creationId xmlns:a16="http://schemas.microsoft.com/office/drawing/2014/main" id="{433611B7-C04A-9CA5-F892-064FCC6B5F04}"/>
                </a:ext>
              </a:extLst>
            </p:cNvPr>
            <p:cNvPicPr>
              <a:picLocks noChangeAspect="1"/>
            </p:cNvPicPr>
            <p:nvPr/>
          </p:nvPicPr>
          <p:blipFill>
            <a:blip r:embed="rId5">
              <a:extLst>
                <a:ext uri="{96DAC541-7B7A-43D3-8B79-37D633B846F1}">
                  <asvg:svgBlip xmlns:asvg="http://schemas.microsoft.com/office/drawing/2016/SVG/main" r:embed="rId6"/>
                </a:ext>
              </a:extLst>
            </a:blip>
            <a:srcRect t="6834" b="6834"/>
            <a:stretch/>
          </p:blipFill>
          <p:spPr>
            <a:xfrm>
              <a:off x="2326748" y="614793"/>
              <a:ext cx="801461" cy="691919"/>
            </a:xfrm>
            <a:prstGeom prst="rect">
              <a:avLst/>
            </a:prstGeom>
            <a:effectLst/>
          </p:spPr>
        </p:pic>
        <p:sp>
          <p:nvSpPr>
            <p:cNvPr id="27" name="Title 3">
              <a:extLst>
                <a:ext uri="{FF2B5EF4-FFF2-40B4-BE49-F238E27FC236}">
                  <a16:creationId xmlns:a16="http://schemas.microsoft.com/office/drawing/2014/main" id="{05585646-AF34-5732-9E34-751F41278BDD}"/>
                </a:ext>
              </a:extLst>
            </p:cNvPr>
            <p:cNvSpPr txBox="1">
              <a:spLocks/>
            </p:cNvSpPr>
            <p:nvPr/>
          </p:nvSpPr>
          <p:spPr>
            <a:xfrm>
              <a:off x="3272727" y="673243"/>
              <a:ext cx="8614109"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Real-Time Intelligence </a:t>
              </a:r>
              <a:r>
                <a:rPr kumimoji="0" lang="en-US" sz="36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in Microsoft Fabric</a:t>
              </a:r>
              <a:endParaRPr kumimoji="0" lang="en-US" sz="3600" b="0" i="0" u="none" strike="noStrike" kern="1200" cap="none" spc="-50" normalizeH="0" baseline="0" noProof="0">
                <a:ln w="3175">
                  <a:noFill/>
                </a:ln>
                <a:solidFill>
                  <a:srgbClr val="007964"/>
                </a:solidFill>
                <a:effectLst/>
                <a:uLnTx/>
                <a:uFillTx/>
                <a:latin typeface="Segoe UI Semibold"/>
                <a:ea typeface="+mn-ea"/>
                <a:cs typeface="Segoe UI" pitchFamily="34" charset="0"/>
              </a:endParaRPr>
            </a:p>
          </p:txBody>
        </p:sp>
      </p:grpSp>
      <p:sp>
        <p:nvSpPr>
          <p:cNvPr id="28" name="Right Brace 27">
            <a:extLst>
              <a:ext uri="{FF2B5EF4-FFF2-40B4-BE49-F238E27FC236}">
                <a16:creationId xmlns:a16="http://schemas.microsoft.com/office/drawing/2014/main" id="{D8B01768-7679-0E40-1FB4-AD0B65FF24A8}"/>
              </a:ext>
            </a:extLst>
          </p:cNvPr>
          <p:cNvSpPr/>
          <p:nvPr/>
        </p:nvSpPr>
        <p:spPr>
          <a:xfrm rot="5400000">
            <a:off x="5891699" y="-709587"/>
            <a:ext cx="406249" cy="1122318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2" name="Picture 31">
            <a:extLst>
              <a:ext uri="{FF2B5EF4-FFF2-40B4-BE49-F238E27FC236}">
                <a16:creationId xmlns:a16="http://schemas.microsoft.com/office/drawing/2014/main" id="{D4DEA8D6-79B3-6D71-8F47-63E05F7D6CB9}"/>
              </a:ext>
            </a:extLst>
          </p:cNvPr>
          <p:cNvPicPr>
            <a:picLocks noChangeAspect="1"/>
          </p:cNvPicPr>
          <p:nvPr/>
        </p:nvPicPr>
        <p:blipFill>
          <a:blip r:embed="rId7"/>
          <a:srcRect/>
          <a:stretch/>
        </p:blipFill>
        <p:spPr>
          <a:xfrm>
            <a:off x="507887" y="1761245"/>
            <a:ext cx="592779" cy="592779"/>
          </a:xfrm>
          <a:prstGeom prst="rect">
            <a:avLst/>
          </a:prstGeom>
        </p:spPr>
      </p:pic>
      <p:pic>
        <p:nvPicPr>
          <p:cNvPr id="33" name="Picture 32">
            <a:extLst>
              <a:ext uri="{FF2B5EF4-FFF2-40B4-BE49-F238E27FC236}">
                <a16:creationId xmlns:a16="http://schemas.microsoft.com/office/drawing/2014/main" id="{01FE065C-1734-5EF2-E2FC-12DD4796C911}"/>
              </a:ext>
            </a:extLst>
          </p:cNvPr>
          <p:cNvPicPr>
            <a:picLocks noChangeAspect="1"/>
          </p:cNvPicPr>
          <p:nvPr/>
        </p:nvPicPr>
        <p:blipFill>
          <a:blip r:embed="rId8"/>
          <a:srcRect/>
          <a:stretch/>
        </p:blipFill>
        <p:spPr>
          <a:xfrm>
            <a:off x="4352544" y="1761245"/>
            <a:ext cx="592779" cy="592779"/>
          </a:xfrm>
          <a:prstGeom prst="rect">
            <a:avLst/>
          </a:prstGeom>
        </p:spPr>
      </p:pic>
      <p:pic>
        <p:nvPicPr>
          <p:cNvPr id="34" name="Picture 33">
            <a:extLst>
              <a:ext uri="{FF2B5EF4-FFF2-40B4-BE49-F238E27FC236}">
                <a16:creationId xmlns:a16="http://schemas.microsoft.com/office/drawing/2014/main" id="{713EEA02-AD72-3BF0-4AB7-CF85155B4834}"/>
              </a:ext>
            </a:extLst>
          </p:cNvPr>
          <p:cNvPicPr>
            <a:picLocks noChangeAspect="1"/>
          </p:cNvPicPr>
          <p:nvPr/>
        </p:nvPicPr>
        <p:blipFill>
          <a:blip r:embed="rId9"/>
          <a:srcRect/>
          <a:stretch/>
        </p:blipFill>
        <p:spPr>
          <a:xfrm>
            <a:off x="8342374" y="1761245"/>
            <a:ext cx="592779" cy="592779"/>
          </a:xfrm>
          <a:prstGeom prst="rect">
            <a:avLst/>
          </a:prstGeom>
        </p:spPr>
      </p:pic>
      <p:sp>
        <p:nvSpPr>
          <p:cNvPr id="2" name="Rectangle: Rounded Corners 1">
            <a:extLst>
              <a:ext uri="{FF2B5EF4-FFF2-40B4-BE49-F238E27FC236}">
                <a16:creationId xmlns:a16="http://schemas.microsoft.com/office/drawing/2014/main" id="{01153487-9402-4F66-DBB0-94449C8DF53F}"/>
              </a:ext>
            </a:extLst>
          </p:cNvPr>
          <p:cNvSpPr/>
          <p:nvPr/>
        </p:nvSpPr>
        <p:spPr bwMode="auto">
          <a:xfrm>
            <a:off x="344311" y="1571754"/>
            <a:ext cx="3601156" cy="3200400"/>
          </a:xfrm>
          <a:prstGeom prst="roundRect">
            <a:avLst/>
          </a:prstGeom>
          <a:noFill/>
          <a:ln w="38100">
            <a:solidFill>
              <a:srgbClr val="CA2A8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93145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A67F-9A19-B31B-70B7-283822AD4091}"/>
              </a:ext>
            </a:extLst>
          </p:cNvPr>
          <p:cNvSpPr>
            <a:spLocks noGrp="1"/>
          </p:cNvSpPr>
          <p:nvPr>
            <p:ph type="title"/>
          </p:nvPr>
        </p:nvSpPr>
        <p:spPr/>
        <p:txBody>
          <a:bodyPr/>
          <a:lstStyle/>
          <a:p>
            <a:r>
              <a:rPr lang="en-US" dirty="0"/>
              <a:t>Demo </a:t>
            </a:r>
            <a:r>
              <a:rPr lang="en-US" spc="0" dirty="0">
                <a:ln>
                  <a:noFill/>
                </a:ln>
                <a:solidFill>
                  <a:srgbClr val="49C5B1"/>
                </a:solidFill>
              </a:rPr>
              <a:t>Eventstreams </a:t>
            </a:r>
          </a:p>
        </p:txBody>
      </p:sp>
      <p:sp>
        <p:nvSpPr>
          <p:cNvPr id="4" name="Rectangle 3">
            <a:extLst>
              <a:ext uri="{FF2B5EF4-FFF2-40B4-BE49-F238E27FC236}">
                <a16:creationId xmlns:a16="http://schemas.microsoft.com/office/drawing/2014/main" id="{EC990D67-3F2C-8FF2-73C1-695BC3492B71}"/>
              </a:ext>
            </a:extLst>
          </p:cNvPr>
          <p:cNvSpPr/>
          <p:nvPr/>
        </p:nvSpPr>
        <p:spPr bwMode="auto">
          <a:xfrm>
            <a:off x="10726057" y="6560457"/>
            <a:ext cx="1074057" cy="297543"/>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36660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190A84C-2F10-F868-3BA3-6545C6D52A89}"/>
              </a:ext>
            </a:extLst>
          </p:cNvPr>
          <p:cNvSpPr>
            <a:spLocks noGrp="1"/>
          </p:cNvSpPr>
          <p:nvPr>
            <p:ph type="body" sz="quarter" idx="16"/>
          </p:nvPr>
        </p:nvSpPr>
        <p:spPr>
          <a:xfrm>
            <a:off x="1227610" y="1820569"/>
            <a:ext cx="2622015" cy="338554"/>
          </a:xfrm>
        </p:spPr>
        <p:txBody>
          <a:bodyPr/>
          <a:lstStyle/>
          <a:p>
            <a:r>
              <a:rPr lang="en-US"/>
              <a:t>Ingest &amp; Process</a:t>
            </a:r>
          </a:p>
        </p:txBody>
      </p:sp>
      <p:sp>
        <p:nvSpPr>
          <p:cNvPr id="4" name="Text Placeholder 3">
            <a:extLst>
              <a:ext uri="{FF2B5EF4-FFF2-40B4-BE49-F238E27FC236}">
                <a16:creationId xmlns:a16="http://schemas.microsoft.com/office/drawing/2014/main" id="{629EDB78-A4EC-6286-1190-830FFBBA7257}"/>
              </a:ext>
            </a:extLst>
          </p:cNvPr>
          <p:cNvSpPr>
            <a:spLocks noGrp="1"/>
          </p:cNvSpPr>
          <p:nvPr>
            <p:ph type="body" sz="quarter" idx="14"/>
          </p:nvPr>
        </p:nvSpPr>
        <p:spPr>
          <a:xfrm>
            <a:off x="585217" y="2679635"/>
            <a:ext cx="3264408" cy="1822037"/>
          </a:xfrm>
        </p:spPr>
        <p:txBody>
          <a:bodyPr/>
          <a:lstStyle/>
          <a:p>
            <a:r>
              <a:rPr lang="en-US" sz="1600" b="1"/>
              <a:t>Streaming sources</a:t>
            </a:r>
            <a:r>
              <a:rPr lang="en-US" sz="1600"/>
              <a:t> including AMQP, Kafka, Azure Event Hubs and more</a:t>
            </a:r>
          </a:p>
          <a:p>
            <a:r>
              <a:rPr lang="en-US" sz="1600" b="1"/>
              <a:t>No-code experience </a:t>
            </a:r>
            <a:r>
              <a:rPr lang="en-US" sz="1600"/>
              <a:t>including event processing</a:t>
            </a:r>
          </a:p>
          <a:p>
            <a:r>
              <a:rPr lang="en-US" sz="1600" b="1"/>
              <a:t>Event routing </a:t>
            </a:r>
            <a:r>
              <a:rPr lang="en-US" sz="1600"/>
              <a:t>to </a:t>
            </a:r>
            <a:r>
              <a:rPr lang="en-US" sz="1600" err="1"/>
              <a:t>Eventhouse</a:t>
            </a:r>
            <a:r>
              <a:rPr lang="en-US" sz="1600"/>
              <a:t>, Reflex and other Fabric entities</a:t>
            </a:r>
          </a:p>
        </p:txBody>
      </p:sp>
      <p:sp>
        <p:nvSpPr>
          <p:cNvPr id="7" name="Text Placeholder 6">
            <a:extLst>
              <a:ext uri="{FF2B5EF4-FFF2-40B4-BE49-F238E27FC236}">
                <a16:creationId xmlns:a16="http://schemas.microsoft.com/office/drawing/2014/main" id="{4FD8B54E-593A-E4B9-A91F-C507A73D78D8}"/>
              </a:ext>
            </a:extLst>
          </p:cNvPr>
          <p:cNvSpPr>
            <a:spLocks noGrp="1"/>
          </p:cNvSpPr>
          <p:nvPr>
            <p:ph type="body" sz="quarter" idx="17"/>
          </p:nvPr>
        </p:nvSpPr>
        <p:spPr>
          <a:xfrm>
            <a:off x="5106189" y="1820569"/>
            <a:ext cx="2622015" cy="338554"/>
          </a:xfrm>
        </p:spPr>
        <p:txBody>
          <a:bodyPr/>
          <a:lstStyle/>
          <a:p>
            <a:r>
              <a:rPr lang="en-US"/>
              <a:t>Analyze</a:t>
            </a:r>
          </a:p>
        </p:txBody>
      </p:sp>
      <p:sp>
        <p:nvSpPr>
          <p:cNvPr id="5" name="Text Placeholder 4">
            <a:extLst>
              <a:ext uri="{FF2B5EF4-FFF2-40B4-BE49-F238E27FC236}">
                <a16:creationId xmlns:a16="http://schemas.microsoft.com/office/drawing/2014/main" id="{B55105EA-E086-F501-0C6D-519F94466B7C}"/>
              </a:ext>
            </a:extLst>
          </p:cNvPr>
          <p:cNvSpPr>
            <a:spLocks noGrp="1"/>
          </p:cNvSpPr>
          <p:nvPr>
            <p:ph type="body" sz="quarter" idx="15"/>
          </p:nvPr>
        </p:nvSpPr>
        <p:spPr>
          <a:xfrm>
            <a:off x="4463796" y="2672995"/>
            <a:ext cx="3264408" cy="1871282"/>
          </a:xfrm>
        </p:spPr>
        <p:txBody>
          <a:bodyPr/>
          <a:lstStyle/>
          <a:p>
            <a:r>
              <a:rPr lang="en-US" sz="1600" b="1"/>
              <a:t>Timeseries database </a:t>
            </a:r>
            <a:r>
              <a:rPr lang="en-US" sz="1600"/>
              <a:t>with unlimited scale (query, ingestion, storage)</a:t>
            </a:r>
          </a:p>
          <a:p>
            <a:r>
              <a:rPr lang="en-US" sz="1600" b="1"/>
              <a:t>Transformation on read </a:t>
            </a:r>
            <a:r>
              <a:rPr lang="en-US" sz="1600"/>
              <a:t>of complicated data structure </a:t>
            </a:r>
            <a:endParaRPr lang="en-US" sz="1600" b="1"/>
          </a:p>
          <a:p>
            <a:r>
              <a:rPr lang="en-US" sz="1600" b="1"/>
              <a:t>Copilot </a:t>
            </a:r>
            <a:r>
              <a:rPr lang="en-US" sz="1600"/>
              <a:t>for generating queries</a:t>
            </a:r>
          </a:p>
          <a:p>
            <a:endParaRPr lang="en-US" sz="1600"/>
          </a:p>
        </p:txBody>
      </p:sp>
      <p:sp>
        <p:nvSpPr>
          <p:cNvPr id="8" name="Text Placeholder 7">
            <a:extLst>
              <a:ext uri="{FF2B5EF4-FFF2-40B4-BE49-F238E27FC236}">
                <a16:creationId xmlns:a16="http://schemas.microsoft.com/office/drawing/2014/main" id="{C145E1A2-232D-9576-204E-50D46BACC555}"/>
              </a:ext>
            </a:extLst>
          </p:cNvPr>
          <p:cNvSpPr>
            <a:spLocks noGrp="1"/>
          </p:cNvSpPr>
          <p:nvPr>
            <p:ph type="body" sz="quarter" idx="18"/>
          </p:nvPr>
        </p:nvSpPr>
        <p:spPr>
          <a:xfrm>
            <a:off x="8984768" y="1820569"/>
            <a:ext cx="2622015" cy="338554"/>
          </a:xfrm>
        </p:spPr>
        <p:txBody>
          <a:bodyPr/>
          <a:lstStyle/>
          <a:p>
            <a:r>
              <a:rPr lang="en-US"/>
              <a:t>Act</a:t>
            </a:r>
          </a:p>
        </p:txBody>
      </p:sp>
      <p:sp>
        <p:nvSpPr>
          <p:cNvPr id="9" name="Text Placeholder 8">
            <a:extLst>
              <a:ext uri="{FF2B5EF4-FFF2-40B4-BE49-F238E27FC236}">
                <a16:creationId xmlns:a16="http://schemas.microsoft.com/office/drawing/2014/main" id="{4C0135CD-3441-3CCB-8933-5AFE938FA152}"/>
              </a:ext>
            </a:extLst>
          </p:cNvPr>
          <p:cNvSpPr>
            <a:spLocks noGrp="1"/>
          </p:cNvSpPr>
          <p:nvPr>
            <p:ph type="body" sz="quarter" idx="19"/>
          </p:nvPr>
        </p:nvSpPr>
        <p:spPr>
          <a:xfrm>
            <a:off x="8342375" y="2679635"/>
            <a:ext cx="3264408" cy="1280351"/>
          </a:xfrm>
        </p:spPr>
        <p:txBody>
          <a:bodyPr/>
          <a:lstStyle/>
          <a:p>
            <a:r>
              <a:rPr lang="en-US" sz="1600" b="1"/>
              <a:t>Take actions automatically </a:t>
            </a:r>
            <a:r>
              <a:rPr lang="en-US" sz="1600"/>
              <a:t>when patterns or conditions are detected </a:t>
            </a:r>
          </a:p>
          <a:p>
            <a:r>
              <a:rPr lang="en-US" sz="1600" b="1"/>
              <a:t>Light-weight modeling </a:t>
            </a:r>
            <a:r>
              <a:rPr lang="en-US" sz="1600"/>
              <a:t>empowering the business user</a:t>
            </a:r>
          </a:p>
        </p:txBody>
      </p:sp>
      <p:sp>
        <p:nvSpPr>
          <p:cNvPr id="16" name="Title 1">
            <a:extLst>
              <a:ext uri="{FF2B5EF4-FFF2-40B4-BE49-F238E27FC236}">
                <a16:creationId xmlns:a16="http://schemas.microsoft.com/office/drawing/2014/main" id="{19FA6544-565D-5D7A-4508-890226CABAD4}"/>
              </a:ext>
            </a:extLst>
          </p:cNvPr>
          <p:cNvSpPr txBox="1">
            <a:spLocks/>
          </p:cNvSpPr>
          <p:nvPr/>
        </p:nvSpPr>
        <p:spPr>
          <a:xfrm>
            <a:off x="5106189" y="5977744"/>
            <a:ext cx="1977269"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1" i="0" u="none" strike="noStrike" kern="1200" cap="none" spc="-30" normalizeH="0" baseline="0" noProof="0">
                <a:ln w="3175">
                  <a:noFill/>
                </a:ln>
                <a:solidFill>
                  <a:srgbClr val="FFFFFF"/>
                </a:solidFill>
                <a:effectLst/>
                <a:uLnTx/>
                <a:uFillTx/>
                <a:latin typeface="Segoe UI Semibold"/>
                <a:ea typeface="+mn-ea"/>
                <a:cs typeface="Segoe UI" pitchFamily="34" charset="0"/>
              </a:rPr>
              <a:t>Real-Time Hub</a:t>
            </a:r>
          </a:p>
        </p:txBody>
      </p:sp>
      <p:pic>
        <p:nvPicPr>
          <p:cNvPr id="17" name="Graphic 16">
            <a:extLst>
              <a:ext uri="{FF2B5EF4-FFF2-40B4-BE49-F238E27FC236}">
                <a16:creationId xmlns:a16="http://schemas.microsoft.com/office/drawing/2014/main" id="{3F484D78-4522-8E02-75CB-8A0551DB8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2320" y="5198712"/>
            <a:ext cx="787360" cy="787360"/>
          </a:xfrm>
          <a:prstGeom prst="rect">
            <a:avLst/>
          </a:prstGeom>
        </p:spPr>
      </p:pic>
      <p:sp>
        <p:nvSpPr>
          <p:cNvPr id="22" name="TextBox 21">
            <a:extLst>
              <a:ext uri="{FF2B5EF4-FFF2-40B4-BE49-F238E27FC236}">
                <a16:creationId xmlns:a16="http://schemas.microsoft.com/office/drawing/2014/main" id="{F5507CFD-A5BC-C9F5-038C-394D9EB86CEB}"/>
              </a:ext>
            </a:extLst>
          </p:cNvPr>
          <p:cNvSpPr txBox="1"/>
          <p:nvPr/>
        </p:nvSpPr>
        <p:spPr>
          <a:xfrm>
            <a:off x="2762956" y="6278396"/>
            <a:ext cx="6812844" cy="41287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a:ea typeface="+mn-ea"/>
                <a:cs typeface="+mn-cs"/>
              </a:rPr>
              <a:t>Central place to discover data and launch all related tasks</a:t>
            </a:r>
          </a:p>
        </p:txBody>
      </p:sp>
      <p:grpSp>
        <p:nvGrpSpPr>
          <p:cNvPr id="25" name="Group 24">
            <a:extLst>
              <a:ext uri="{FF2B5EF4-FFF2-40B4-BE49-F238E27FC236}">
                <a16:creationId xmlns:a16="http://schemas.microsoft.com/office/drawing/2014/main" id="{7E8C3DFB-2DBB-3C95-FA65-3C23C756D787}"/>
              </a:ext>
            </a:extLst>
          </p:cNvPr>
          <p:cNvGrpSpPr/>
          <p:nvPr/>
        </p:nvGrpSpPr>
        <p:grpSpPr>
          <a:xfrm>
            <a:off x="1315956" y="614793"/>
            <a:ext cx="9560088" cy="691919"/>
            <a:chOff x="2326748" y="614793"/>
            <a:chExt cx="9560088" cy="691919"/>
          </a:xfrm>
        </p:grpSpPr>
        <p:pic>
          <p:nvPicPr>
            <p:cNvPr id="26" name="Graphic 25">
              <a:extLst>
                <a:ext uri="{FF2B5EF4-FFF2-40B4-BE49-F238E27FC236}">
                  <a16:creationId xmlns:a16="http://schemas.microsoft.com/office/drawing/2014/main" id="{433611B7-C04A-9CA5-F892-064FCC6B5F04}"/>
                </a:ext>
              </a:extLst>
            </p:cNvPr>
            <p:cNvPicPr>
              <a:picLocks noChangeAspect="1"/>
            </p:cNvPicPr>
            <p:nvPr/>
          </p:nvPicPr>
          <p:blipFill>
            <a:blip r:embed="rId5">
              <a:extLst>
                <a:ext uri="{96DAC541-7B7A-43D3-8B79-37D633B846F1}">
                  <asvg:svgBlip xmlns:asvg="http://schemas.microsoft.com/office/drawing/2016/SVG/main" r:embed="rId6"/>
                </a:ext>
              </a:extLst>
            </a:blip>
            <a:srcRect t="6834" b="6834"/>
            <a:stretch/>
          </p:blipFill>
          <p:spPr>
            <a:xfrm>
              <a:off x="2326748" y="614793"/>
              <a:ext cx="801461" cy="691919"/>
            </a:xfrm>
            <a:prstGeom prst="rect">
              <a:avLst/>
            </a:prstGeom>
            <a:effectLst/>
          </p:spPr>
        </p:pic>
        <p:sp>
          <p:nvSpPr>
            <p:cNvPr id="27" name="Title 3">
              <a:extLst>
                <a:ext uri="{FF2B5EF4-FFF2-40B4-BE49-F238E27FC236}">
                  <a16:creationId xmlns:a16="http://schemas.microsoft.com/office/drawing/2014/main" id="{05585646-AF34-5732-9E34-751F41278BDD}"/>
                </a:ext>
              </a:extLst>
            </p:cNvPr>
            <p:cNvSpPr txBox="1">
              <a:spLocks/>
            </p:cNvSpPr>
            <p:nvPr/>
          </p:nvSpPr>
          <p:spPr>
            <a:xfrm>
              <a:off x="3272727" y="673243"/>
              <a:ext cx="8614109"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Real-Time Intelligence </a:t>
              </a:r>
              <a:r>
                <a:rPr kumimoji="0" lang="en-US" sz="36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in Microsoft Fabric</a:t>
              </a:r>
              <a:endParaRPr kumimoji="0" lang="en-US" sz="3600" b="0" i="0" u="none" strike="noStrike" kern="1200" cap="none" spc="-50" normalizeH="0" baseline="0" noProof="0">
                <a:ln w="3175">
                  <a:noFill/>
                </a:ln>
                <a:solidFill>
                  <a:srgbClr val="007964"/>
                </a:solidFill>
                <a:effectLst/>
                <a:uLnTx/>
                <a:uFillTx/>
                <a:latin typeface="Segoe UI Semibold"/>
                <a:ea typeface="+mn-ea"/>
                <a:cs typeface="Segoe UI" pitchFamily="34" charset="0"/>
              </a:endParaRPr>
            </a:p>
          </p:txBody>
        </p:sp>
      </p:grpSp>
      <p:sp>
        <p:nvSpPr>
          <p:cNvPr id="28" name="Right Brace 27">
            <a:extLst>
              <a:ext uri="{FF2B5EF4-FFF2-40B4-BE49-F238E27FC236}">
                <a16:creationId xmlns:a16="http://schemas.microsoft.com/office/drawing/2014/main" id="{D8B01768-7679-0E40-1FB4-AD0B65FF24A8}"/>
              </a:ext>
            </a:extLst>
          </p:cNvPr>
          <p:cNvSpPr/>
          <p:nvPr/>
        </p:nvSpPr>
        <p:spPr>
          <a:xfrm rot="5400000">
            <a:off x="5891699" y="-709587"/>
            <a:ext cx="406249" cy="1122318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2" name="Picture 31">
            <a:extLst>
              <a:ext uri="{FF2B5EF4-FFF2-40B4-BE49-F238E27FC236}">
                <a16:creationId xmlns:a16="http://schemas.microsoft.com/office/drawing/2014/main" id="{D4DEA8D6-79B3-6D71-8F47-63E05F7D6CB9}"/>
              </a:ext>
            </a:extLst>
          </p:cNvPr>
          <p:cNvPicPr>
            <a:picLocks noChangeAspect="1"/>
          </p:cNvPicPr>
          <p:nvPr/>
        </p:nvPicPr>
        <p:blipFill>
          <a:blip r:embed="rId7"/>
          <a:srcRect/>
          <a:stretch/>
        </p:blipFill>
        <p:spPr>
          <a:xfrm>
            <a:off x="507887" y="1761245"/>
            <a:ext cx="592779" cy="592779"/>
          </a:xfrm>
          <a:prstGeom prst="rect">
            <a:avLst/>
          </a:prstGeom>
        </p:spPr>
      </p:pic>
      <p:pic>
        <p:nvPicPr>
          <p:cNvPr id="33" name="Picture 32">
            <a:extLst>
              <a:ext uri="{FF2B5EF4-FFF2-40B4-BE49-F238E27FC236}">
                <a16:creationId xmlns:a16="http://schemas.microsoft.com/office/drawing/2014/main" id="{01FE065C-1734-5EF2-E2FC-12DD4796C911}"/>
              </a:ext>
            </a:extLst>
          </p:cNvPr>
          <p:cNvPicPr>
            <a:picLocks noChangeAspect="1"/>
          </p:cNvPicPr>
          <p:nvPr/>
        </p:nvPicPr>
        <p:blipFill>
          <a:blip r:embed="rId8"/>
          <a:srcRect/>
          <a:stretch/>
        </p:blipFill>
        <p:spPr>
          <a:xfrm>
            <a:off x="4352544" y="1761245"/>
            <a:ext cx="592779" cy="592779"/>
          </a:xfrm>
          <a:prstGeom prst="rect">
            <a:avLst/>
          </a:prstGeom>
        </p:spPr>
      </p:pic>
      <p:pic>
        <p:nvPicPr>
          <p:cNvPr id="34" name="Picture 33">
            <a:extLst>
              <a:ext uri="{FF2B5EF4-FFF2-40B4-BE49-F238E27FC236}">
                <a16:creationId xmlns:a16="http://schemas.microsoft.com/office/drawing/2014/main" id="{713EEA02-AD72-3BF0-4AB7-CF85155B4834}"/>
              </a:ext>
            </a:extLst>
          </p:cNvPr>
          <p:cNvPicPr>
            <a:picLocks noChangeAspect="1"/>
          </p:cNvPicPr>
          <p:nvPr/>
        </p:nvPicPr>
        <p:blipFill>
          <a:blip r:embed="rId9"/>
          <a:srcRect/>
          <a:stretch/>
        </p:blipFill>
        <p:spPr>
          <a:xfrm>
            <a:off x="8342374" y="1761245"/>
            <a:ext cx="592779" cy="592779"/>
          </a:xfrm>
          <a:prstGeom prst="rect">
            <a:avLst/>
          </a:prstGeom>
        </p:spPr>
      </p:pic>
      <p:sp>
        <p:nvSpPr>
          <p:cNvPr id="3" name="Rectangle: Rounded Corners 2">
            <a:extLst>
              <a:ext uri="{FF2B5EF4-FFF2-40B4-BE49-F238E27FC236}">
                <a16:creationId xmlns:a16="http://schemas.microsoft.com/office/drawing/2014/main" id="{A33BD0AA-E0C7-2707-3A2B-2E87E84DBF9B}"/>
              </a:ext>
            </a:extLst>
          </p:cNvPr>
          <p:cNvSpPr/>
          <p:nvPr/>
        </p:nvSpPr>
        <p:spPr bwMode="auto">
          <a:xfrm>
            <a:off x="4154307" y="1571754"/>
            <a:ext cx="3602736" cy="3200400"/>
          </a:xfrm>
          <a:prstGeom prst="roundRect">
            <a:avLst/>
          </a:prstGeom>
          <a:noFill/>
          <a:ln w="38100">
            <a:solidFill>
              <a:srgbClr val="CA2A8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96141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A67F-9A19-B31B-70B7-283822AD4091}"/>
              </a:ext>
            </a:extLst>
          </p:cNvPr>
          <p:cNvSpPr>
            <a:spLocks noGrp="1"/>
          </p:cNvSpPr>
          <p:nvPr>
            <p:ph type="title"/>
          </p:nvPr>
        </p:nvSpPr>
        <p:spPr>
          <a:xfrm>
            <a:off x="585215" y="2481810"/>
            <a:ext cx="9896517" cy="1052596"/>
          </a:xfrm>
        </p:spPr>
        <p:txBody>
          <a:bodyPr/>
          <a:lstStyle/>
          <a:p>
            <a:r>
              <a:rPr lang="en-US"/>
              <a:t>Demo – </a:t>
            </a:r>
            <a:r>
              <a:rPr lang="en-US" sz="3600" spc="0" err="1">
                <a:ln>
                  <a:noFill/>
                </a:ln>
                <a:solidFill>
                  <a:srgbClr val="49C5B1"/>
                </a:solidFill>
                <a:latin typeface="Segoe UI Semibold"/>
              </a:rPr>
              <a:t>Eventhouse</a:t>
            </a:r>
            <a:r>
              <a:rPr lang="en-US" sz="3600" spc="0">
                <a:ln>
                  <a:noFill/>
                </a:ln>
                <a:solidFill>
                  <a:srgbClr val="49C5B1"/>
                </a:solidFill>
                <a:latin typeface="Segoe UI Semibold"/>
              </a:rPr>
              <a:t> &amp; Real-Time Dashboards</a:t>
            </a:r>
          </a:p>
        </p:txBody>
      </p:sp>
      <p:sp>
        <p:nvSpPr>
          <p:cNvPr id="4" name="Rectangle 3">
            <a:extLst>
              <a:ext uri="{FF2B5EF4-FFF2-40B4-BE49-F238E27FC236}">
                <a16:creationId xmlns:a16="http://schemas.microsoft.com/office/drawing/2014/main" id="{EC990D67-3F2C-8FF2-73C1-695BC3492B71}"/>
              </a:ext>
            </a:extLst>
          </p:cNvPr>
          <p:cNvSpPr/>
          <p:nvPr/>
        </p:nvSpPr>
        <p:spPr bwMode="auto">
          <a:xfrm>
            <a:off x="10726057" y="6560457"/>
            <a:ext cx="1074057" cy="297543"/>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6932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190A84C-2F10-F868-3BA3-6545C6D52A89}"/>
              </a:ext>
            </a:extLst>
          </p:cNvPr>
          <p:cNvSpPr>
            <a:spLocks noGrp="1"/>
          </p:cNvSpPr>
          <p:nvPr>
            <p:ph type="body" sz="quarter" idx="16"/>
          </p:nvPr>
        </p:nvSpPr>
        <p:spPr>
          <a:xfrm>
            <a:off x="1227610" y="1820569"/>
            <a:ext cx="2622015" cy="338554"/>
          </a:xfrm>
        </p:spPr>
        <p:txBody>
          <a:bodyPr/>
          <a:lstStyle/>
          <a:p>
            <a:r>
              <a:rPr lang="en-US"/>
              <a:t>Ingest &amp; Process</a:t>
            </a:r>
          </a:p>
        </p:txBody>
      </p:sp>
      <p:sp>
        <p:nvSpPr>
          <p:cNvPr id="4" name="Text Placeholder 3">
            <a:extLst>
              <a:ext uri="{FF2B5EF4-FFF2-40B4-BE49-F238E27FC236}">
                <a16:creationId xmlns:a16="http://schemas.microsoft.com/office/drawing/2014/main" id="{629EDB78-A4EC-6286-1190-830FFBBA7257}"/>
              </a:ext>
            </a:extLst>
          </p:cNvPr>
          <p:cNvSpPr>
            <a:spLocks noGrp="1"/>
          </p:cNvSpPr>
          <p:nvPr>
            <p:ph type="body" sz="quarter" idx="14"/>
          </p:nvPr>
        </p:nvSpPr>
        <p:spPr>
          <a:xfrm>
            <a:off x="585217" y="2679635"/>
            <a:ext cx="3264408" cy="1822037"/>
          </a:xfrm>
        </p:spPr>
        <p:txBody>
          <a:bodyPr/>
          <a:lstStyle/>
          <a:p>
            <a:r>
              <a:rPr lang="en-US" sz="1600" b="1"/>
              <a:t>Streaming sources</a:t>
            </a:r>
            <a:r>
              <a:rPr lang="en-US" sz="1600"/>
              <a:t> including AMQP, Kafka, Azure Event Hubs and more</a:t>
            </a:r>
          </a:p>
          <a:p>
            <a:r>
              <a:rPr lang="en-US" sz="1600" b="1"/>
              <a:t>No-code experience </a:t>
            </a:r>
            <a:r>
              <a:rPr lang="en-US" sz="1600"/>
              <a:t>including event processing</a:t>
            </a:r>
          </a:p>
          <a:p>
            <a:r>
              <a:rPr lang="en-US" sz="1600" b="1"/>
              <a:t>Event routing </a:t>
            </a:r>
            <a:r>
              <a:rPr lang="en-US" sz="1600"/>
              <a:t>to </a:t>
            </a:r>
            <a:r>
              <a:rPr lang="en-US" sz="1600" err="1"/>
              <a:t>Eventhouse</a:t>
            </a:r>
            <a:r>
              <a:rPr lang="en-US" sz="1600"/>
              <a:t>, Reflex and other Fabric entities</a:t>
            </a:r>
          </a:p>
        </p:txBody>
      </p:sp>
      <p:sp>
        <p:nvSpPr>
          <p:cNvPr id="7" name="Text Placeholder 6">
            <a:extLst>
              <a:ext uri="{FF2B5EF4-FFF2-40B4-BE49-F238E27FC236}">
                <a16:creationId xmlns:a16="http://schemas.microsoft.com/office/drawing/2014/main" id="{4FD8B54E-593A-E4B9-A91F-C507A73D78D8}"/>
              </a:ext>
            </a:extLst>
          </p:cNvPr>
          <p:cNvSpPr>
            <a:spLocks noGrp="1"/>
          </p:cNvSpPr>
          <p:nvPr>
            <p:ph type="body" sz="quarter" idx="17"/>
          </p:nvPr>
        </p:nvSpPr>
        <p:spPr>
          <a:xfrm>
            <a:off x="5106189" y="1820569"/>
            <a:ext cx="2622015" cy="338554"/>
          </a:xfrm>
        </p:spPr>
        <p:txBody>
          <a:bodyPr/>
          <a:lstStyle/>
          <a:p>
            <a:r>
              <a:rPr lang="en-US"/>
              <a:t>Analyze</a:t>
            </a:r>
          </a:p>
        </p:txBody>
      </p:sp>
      <p:sp>
        <p:nvSpPr>
          <p:cNvPr id="5" name="Text Placeholder 4">
            <a:extLst>
              <a:ext uri="{FF2B5EF4-FFF2-40B4-BE49-F238E27FC236}">
                <a16:creationId xmlns:a16="http://schemas.microsoft.com/office/drawing/2014/main" id="{B55105EA-E086-F501-0C6D-519F94466B7C}"/>
              </a:ext>
            </a:extLst>
          </p:cNvPr>
          <p:cNvSpPr>
            <a:spLocks noGrp="1"/>
          </p:cNvSpPr>
          <p:nvPr>
            <p:ph type="body" sz="quarter" idx="15"/>
          </p:nvPr>
        </p:nvSpPr>
        <p:spPr>
          <a:xfrm>
            <a:off x="4463796" y="2672995"/>
            <a:ext cx="3264408" cy="1871282"/>
          </a:xfrm>
        </p:spPr>
        <p:txBody>
          <a:bodyPr/>
          <a:lstStyle/>
          <a:p>
            <a:r>
              <a:rPr lang="en-US" sz="1600" b="1"/>
              <a:t>Timeseries database </a:t>
            </a:r>
            <a:r>
              <a:rPr lang="en-US" sz="1600"/>
              <a:t>with unlimited scale (query, ingestion, storage)</a:t>
            </a:r>
          </a:p>
          <a:p>
            <a:r>
              <a:rPr lang="en-US" sz="1600" b="1"/>
              <a:t>Transformation on read </a:t>
            </a:r>
            <a:r>
              <a:rPr lang="en-US" sz="1600"/>
              <a:t>of complicated data structure </a:t>
            </a:r>
            <a:endParaRPr lang="en-US" sz="1600" b="1"/>
          </a:p>
          <a:p>
            <a:r>
              <a:rPr lang="en-US" sz="1600" b="1"/>
              <a:t>Copilot </a:t>
            </a:r>
            <a:r>
              <a:rPr lang="en-US" sz="1600"/>
              <a:t>for generating queries</a:t>
            </a:r>
          </a:p>
          <a:p>
            <a:endParaRPr lang="en-US" sz="1600"/>
          </a:p>
        </p:txBody>
      </p:sp>
      <p:sp>
        <p:nvSpPr>
          <p:cNvPr id="8" name="Text Placeholder 7">
            <a:extLst>
              <a:ext uri="{FF2B5EF4-FFF2-40B4-BE49-F238E27FC236}">
                <a16:creationId xmlns:a16="http://schemas.microsoft.com/office/drawing/2014/main" id="{C145E1A2-232D-9576-204E-50D46BACC555}"/>
              </a:ext>
            </a:extLst>
          </p:cNvPr>
          <p:cNvSpPr>
            <a:spLocks noGrp="1"/>
          </p:cNvSpPr>
          <p:nvPr>
            <p:ph type="body" sz="quarter" idx="18"/>
          </p:nvPr>
        </p:nvSpPr>
        <p:spPr>
          <a:xfrm>
            <a:off x="8984768" y="1820569"/>
            <a:ext cx="2622015" cy="338554"/>
          </a:xfrm>
        </p:spPr>
        <p:txBody>
          <a:bodyPr/>
          <a:lstStyle/>
          <a:p>
            <a:r>
              <a:rPr lang="en-US"/>
              <a:t>Act</a:t>
            </a:r>
          </a:p>
        </p:txBody>
      </p:sp>
      <p:sp>
        <p:nvSpPr>
          <p:cNvPr id="9" name="Text Placeholder 8">
            <a:extLst>
              <a:ext uri="{FF2B5EF4-FFF2-40B4-BE49-F238E27FC236}">
                <a16:creationId xmlns:a16="http://schemas.microsoft.com/office/drawing/2014/main" id="{4C0135CD-3441-3CCB-8933-5AFE938FA152}"/>
              </a:ext>
            </a:extLst>
          </p:cNvPr>
          <p:cNvSpPr>
            <a:spLocks noGrp="1"/>
          </p:cNvSpPr>
          <p:nvPr>
            <p:ph type="body" sz="quarter" idx="19"/>
          </p:nvPr>
        </p:nvSpPr>
        <p:spPr>
          <a:xfrm>
            <a:off x="8342375" y="2679635"/>
            <a:ext cx="3264408" cy="1280351"/>
          </a:xfrm>
        </p:spPr>
        <p:txBody>
          <a:bodyPr/>
          <a:lstStyle/>
          <a:p>
            <a:r>
              <a:rPr lang="en-US" sz="1600" b="1"/>
              <a:t>Take actions automatically </a:t>
            </a:r>
            <a:r>
              <a:rPr lang="en-US" sz="1600"/>
              <a:t>when patterns or conditions are detected </a:t>
            </a:r>
          </a:p>
          <a:p>
            <a:r>
              <a:rPr lang="en-US" sz="1600" b="1"/>
              <a:t>Light-weight modeling </a:t>
            </a:r>
            <a:r>
              <a:rPr lang="en-US" sz="1600"/>
              <a:t>empowering the business user</a:t>
            </a:r>
          </a:p>
        </p:txBody>
      </p:sp>
      <p:sp>
        <p:nvSpPr>
          <p:cNvPr id="16" name="Title 1">
            <a:extLst>
              <a:ext uri="{FF2B5EF4-FFF2-40B4-BE49-F238E27FC236}">
                <a16:creationId xmlns:a16="http://schemas.microsoft.com/office/drawing/2014/main" id="{19FA6544-565D-5D7A-4508-890226CABAD4}"/>
              </a:ext>
            </a:extLst>
          </p:cNvPr>
          <p:cNvSpPr txBox="1">
            <a:spLocks/>
          </p:cNvSpPr>
          <p:nvPr/>
        </p:nvSpPr>
        <p:spPr>
          <a:xfrm>
            <a:off x="5106189" y="5977744"/>
            <a:ext cx="1977269" cy="30777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2000" b="1" i="0" u="none" strike="noStrike" kern="1200" cap="none" spc="-30" normalizeH="0" baseline="0" noProof="0">
                <a:ln w="3175">
                  <a:noFill/>
                </a:ln>
                <a:solidFill>
                  <a:srgbClr val="FFFFFF"/>
                </a:solidFill>
                <a:effectLst/>
                <a:uLnTx/>
                <a:uFillTx/>
                <a:latin typeface="Segoe UI Semibold"/>
                <a:ea typeface="+mn-ea"/>
                <a:cs typeface="Segoe UI" pitchFamily="34" charset="0"/>
              </a:rPr>
              <a:t>Real-Time Hub</a:t>
            </a:r>
          </a:p>
        </p:txBody>
      </p:sp>
      <p:pic>
        <p:nvPicPr>
          <p:cNvPr id="17" name="Graphic 16">
            <a:extLst>
              <a:ext uri="{FF2B5EF4-FFF2-40B4-BE49-F238E27FC236}">
                <a16:creationId xmlns:a16="http://schemas.microsoft.com/office/drawing/2014/main" id="{3F484D78-4522-8E02-75CB-8A0551DB8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2320" y="5198712"/>
            <a:ext cx="787360" cy="787360"/>
          </a:xfrm>
          <a:prstGeom prst="rect">
            <a:avLst/>
          </a:prstGeom>
        </p:spPr>
      </p:pic>
      <p:sp>
        <p:nvSpPr>
          <p:cNvPr id="22" name="TextBox 21">
            <a:extLst>
              <a:ext uri="{FF2B5EF4-FFF2-40B4-BE49-F238E27FC236}">
                <a16:creationId xmlns:a16="http://schemas.microsoft.com/office/drawing/2014/main" id="{F5507CFD-A5BC-C9F5-038C-394D9EB86CEB}"/>
              </a:ext>
            </a:extLst>
          </p:cNvPr>
          <p:cNvSpPr txBox="1"/>
          <p:nvPr/>
        </p:nvSpPr>
        <p:spPr>
          <a:xfrm>
            <a:off x="2762956" y="6278396"/>
            <a:ext cx="6812844" cy="412870"/>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a:ea typeface="+mn-ea"/>
                <a:cs typeface="+mn-cs"/>
              </a:rPr>
              <a:t>Central place to discover data and launch all related tasks</a:t>
            </a:r>
          </a:p>
        </p:txBody>
      </p:sp>
      <p:grpSp>
        <p:nvGrpSpPr>
          <p:cNvPr id="25" name="Group 24">
            <a:extLst>
              <a:ext uri="{FF2B5EF4-FFF2-40B4-BE49-F238E27FC236}">
                <a16:creationId xmlns:a16="http://schemas.microsoft.com/office/drawing/2014/main" id="{7E8C3DFB-2DBB-3C95-FA65-3C23C756D787}"/>
              </a:ext>
            </a:extLst>
          </p:cNvPr>
          <p:cNvGrpSpPr/>
          <p:nvPr/>
        </p:nvGrpSpPr>
        <p:grpSpPr>
          <a:xfrm>
            <a:off x="1315956" y="614793"/>
            <a:ext cx="9560088" cy="691919"/>
            <a:chOff x="2326748" y="614793"/>
            <a:chExt cx="9560088" cy="691919"/>
          </a:xfrm>
        </p:grpSpPr>
        <p:pic>
          <p:nvPicPr>
            <p:cNvPr id="26" name="Graphic 25">
              <a:extLst>
                <a:ext uri="{FF2B5EF4-FFF2-40B4-BE49-F238E27FC236}">
                  <a16:creationId xmlns:a16="http://schemas.microsoft.com/office/drawing/2014/main" id="{433611B7-C04A-9CA5-F892-064FCC6B5F04}"/>
                </a:ext>
              </a:extLst>
            </p:cNvPr>
            <p:cNvPicPr>
              <a:picLocks noChangeAspect="1"/>
            </p:cNvPicPr>
            <p:nvPr/>
          </p:nvPicPr>
          <p:blipFill>
            <a:blip r:embed="rId5">
              <a:extLst>
                <a:ext uri="{96DAC541-7B7A-43D3-8B79-37D633B846F1}">
                  <asvg:svgBlip xmlns:asvg="http://schemas.microsoft.com/office/drawing/2016/SVG/main" r:embed="rId6"/>
                </a:ext>
              </a:extLst>
            </a:blip>
            <a:srcRect t="6834" b="6834"/>
            <a:stretch/>
          </p:blipFill>
          <p:spPr>
            <a:xfrm>
              <a:off x="2326748" y="614793"/>
              <a:ext cx="801461" cy="691919"/>
            </a:xfrm>
            <a:prstGeom prst="rect">
              <a:avLst/>
            </a:prstGeom>
            <a:effectLst/>
          </p:spPr>
        </p:pic>
        <p:sp>
          <p:nvSpPr>
            <p:cNvPr id="27" name="Title 3">
              <a:extLst>
                <a:ext uri="{FF2B5EF4-FFF2-40B4-BE49-F238E27FC236}">
                  <a16:creationId xmlns:a16="http://schemas.microsoft.com/office/drawing/2014/main" id="{05585646-AF34-5732-9E34-751F41278BDD}"/>
                </a:ext>
              </a:extLst>
            </p:cNvPr>
            <p:cNvSpPr txBox="1">
              <a:spLocks/>
            </p:cNvSpPr>
            <p:nvPr/>
          </p:nvSpPr>
          <p:spPr>
            <a:xfrm>
              <a:off x="3272727" y="673243"/>
              <a:ext cx="8614109"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Real-Time Intelligence </a:t>
              </a:r>
              <a:r>
                <a:rPr kumimoji="0" lang="en-US" sz="36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in Microsoft Fabric</a:t>
              </a:r>
              <a:endParaRPr kumimoji="0" lang="en-US" sz="3600" b="0" i="0" u="none" strike="noStrike" kern="1200" cap="none" spc="-50" normalizeH="0" baseline="0" noProof="0">
                <a:ln w="3175">
                  <a:noFill/>
                </a:ln>
                <a:solidFill>
                  <a:srgbClr val="007964"/>
                </a:solidFill>
                <a:effectLst/>
                <a:uLnTx/>
                <a:uFillTx/>
                <a:latin typeface="Segoe UI Semibold"/>
                <a:ea typeface="+mn-ea"/>
                <a:cs typeface="Segoe UI" pitchFamily="34" charset="0"/>
              </a:endParaRPr>
            </a:p>
          </p:txBody>
        </p:sp>
      </p:grpSp>
      <p:sp>
        <p:nvSpPr>
          <p:cNvPr id="28" name="Right Brace 27">
            <a:extLst>
              <a:ext uri="{FF2B5EF4-FFF2-40B4-BE49-F238E27FC236}">
                <a16:creationId xmlns:a16="http://schemas.microsoft.com/office/drawing/2014/main" id="{D8B01768-7679-0E40-1FB4-AD0B65FF24A8}"/>
              </a:ext>
            </a:extLst>
          </p:cNvPr>
          <p:cNvSpPr/>
          <p:nvPr/>
        </p:nvSpPr>
        <p:spPr>
          <a:xfrm rot="5400000">
            <a:off x="5891699" y="-709587"/>
            <a:ext cx="406249" cy="1122318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2" name="Picture 31">
            <a:extLst>
              <a:ext uri="{FF2B5EF4-FFF2-40B4-BE49-F238E27FC236}">
                <a16:creationId xmlns:a16="http://schemas.microsoft.com/office/drawing/2014/main" id="{D4DEA8D6-79B3-6D71-8F47-63E05F7D6CB9}"/>
              </a:ext>
            </a:extLst>
          </p:cNvPr>
          <p:cNvPicPr>
            <a:picLocks noChangeAspect="1"/>
          </p:cNvPicPr>
          <p:nvPr/>
        </p:nvPicPr>
        <p:blipFill>
          <a:blip r:embed="rId7"/>
          <a:srcRect/>
          <a:stretch/>
        </p:blipFill>
        <p:spPr>
          <a:xfrm>
            <a:off x="507887" y="1761245"/>
            <a:ext cx="592779" cy="592779"/>
          </a:xfrm>
          <a:prstGeom prst="rect">
            <a:avLst/>
          </a:prstGeom>
        </p:spPr>
      </p:pic>
      <p:pic>
        <p:nvPicPr>
          <p:cNvPr id="33" name="Picture 32">
            <a:extLst>
              <a:ext uri="{FF2B5EF4-FFF2-40B4-BE49-F238E27FC236}">
                <a16:creationId xmlns:a16="http://schemas.microsoft.com/office/drawing/2014/main" id="{01FE065C-1734-5EF2-E2FC-12DD4796C911}"/>
              </a:ext>
            </a:extLst>
          </p:cNvPr>
          <p:cNvPicPr>
            <a:picLocks noChangeAspect="1"/>
          </p:cNvPicPr>
          <p:nvPr/>
        </p:nvPicPr>
        <p:blipFill>
          <a:blip r:embed="rId8"/>
          <a:srcRect/>
          <a:stretch/>
        </p:blipFill>
        <p:spPr>
          <a:xfrm>
            <a:off x="4352544" y="1761245"/>
            <a:ext cx="592779" cy="592779"/>
          </a:xfrm>
          <a:prstGeom prst="rect">
            <a:avLst/>
          </a:prstGeom>
        </p:spPr>
      </p:pic>
      <p:pic>
        <p:nvPicPr>
          <p:cNvPr id="34" name="Picture 33">
            <a:extLst>
              <a:ext uri="{FF2B5EF4-FFF2-40B4-BE49-F238E27FC236}">
                <a16:creationId xmlns:a16="http://schemas.microsoft.com/office/drawing/2014/main" id="{713EEA02-AD72-3BF0-4AB7-CF85155B4834}"/>
              </a:ext>
            </a:extLst>
          </p:cNvPr>
          <p:cNvPicPr>
            <a:picLocks noChangeAspect="1"/>
          </p:cNvPicPr>
          <p:nvPr/>
        </p:nvPicPr>
        <p:blipFill>
          <a:blip r:embed="rId9"/>
          <a:srcRect/>
          <a:stretch/>
        </p:blipFill>
        <p:spPr>
          <a:xfrm>
            <a:off x="8342374" y="1761245"/>
            <a:ext cx="592779" cy="592779"/>
          </a:xfrm>
          <a:prstGeom prst="rect">
            <a:avLst/>
          </a:prstGeom>
        </p:spPr>
      </p:pic>
      <p:sp>
        <p:nvSpPr>
          <p:cNvPr id="2" name="Rectangle: Rounded Corners 1">
            <a:extLst>
              <a:ext uri="{FF2B5EF4-FFF2-40B4-BE49-F238E27FC236}">
                <a16:creationId xmlns:a16="http://schemas.microsoft.com/office/drawing/2014/main" id="{01153487-9402-4F66-DBB0-94449C8DF53F}"/>
              </a:ext>
            </a:extLst>
          </p:cNvPr>
          <p:cNvSpPr/>
          <p:nvPr/>
        </p:nvSpPr>
        <p:spPr bwMode="auto">
          <a:xfrm>
            <a:off x="8139284" y="1571754"/>
            <a:ext cx="3602736" cy="3200400"/>
          </a:xfrm>
          <a:prstGeom prst="roundRect">
            <a:avLst/>
          </a:prstGeom>
          <a:noFill/>
          <a:ln w="38100">
            <a:solidFill>
              <a:srgbClr val="CA2A8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21348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6A67F-9A19-B31B-70B7-283822AD4091}"/>
              </a:ext>
            </a:extLst>
          </p:cNvPr>
          <p:cNvSpPr>
            <a:spLocks noGrp="1"/>
          </p:cNvSpPr>
          <p:nvPr>
            <p:ph type="title"/>
          </p:nvPr>
        </p:nvSpPr>
        <p:spPr/>
        <p:txBody>
          <a:bodyPr/>
          <a:lstStyle/>
          <a:p>
            <a:r>
              <a:rPr lang="en-US"/>
              <a:t>Demo – </a:t>
            </a:r>
            <a:r>
              <a:rPr lang="en-US" sz="3600" spc="0">
                <a:ln>
                  <a:noFill/>
                </a:ln>
                <a:solidFill>
                  <a:srgbClr val="49C5B1"/>
                </a:solidFill>
                <a:latin typeface="Segoe UI Semibold"/>
              </a:rPr>
              <a:t>Data Activator</a:t>
            </a:r>
          </a:p>
        </p:txBody>
      </p:sp>
      <p:sp>
        <p:nvSpPr>
          <p:cNvPr id="4" name="Rectangle 3">
            <a:extLst>
              <a:ext uri="{FF2B5EF4-FFF2-40B4-BE49-F238E27FC236}">
                <a16:creationId xmlns:a16="http://schemas.microsoft.com/office/drawing/2014/main" id="{EC990D67-3F2C-8FF2-73C1-695BC3492B71}"/>
              </a:ext>
            </a:extLst>
          </p:cNvPr>
          <p:cNvSpPr/>
          <p:nvPr/>
        </p:nvSpPr>
        <p:spPr bwMode="auto">
          <a:xfrm>
            <a:off x="10726057" y="6560457"/>
            <a:ext cx="1074057" cy="297543"/>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6543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D4C304-1D5F-10E7-1264-CD67602A65F8}"/>
              </a:ext>
            </a:extLst>
          </p:cNvPr>
          <p:cNvSpPr>
            <a:spLocks noGrp="1"/>
          </p:cNvSpPr>
          <p:nvPr>
            <p:ph type="title"/>
          </p:nvPr>
        </p:nvSpPr>
        <p:spPr>
          <a:xfrm>
            <a:off x="586740" y="277033"/>
            <a:ext cx="11018520" cy="553998"/>
          </a:xfrm>
        </p:spPr>
        <p:txBody>
          <a:bodyPr>
            <a:normAutofit/>
          </a:bodyPr>
          <a:lstStyle/>
          <a:p>
            <a:r>
              <a:rPr lang="en-US"/>
              <a:t>Connected Factory</a:t>
            </a:r>
          </a:p>
        </p:txBody>
      </p:sp>
      <p:sp>
        <p:nvSpPr>
          <p:cNvPr id="7" name="Rectangle: Rounded Corners 6">
            <a:extLst>
              <a:ext uri="{FF2B5EF4-FFF2-40B4-BE49-F238E27FC236}">
                <a16:creationId xmlns:a16="http://schemas.microsoft.com/office/drawing/2014/main" id="{FE6B2AFE-7CE4-7962-98F8-ED0A6BCFB414}"/>
              </a:ext>
            </a:extLst>
          </p:cNvPr>
          <p:cNvSpPr/>
          <p:nvPr/>
        </p:nvSpPr>
        <p:spPr>
          <a:xfrm>
            <a:off x="254644" y="1229456"/>
            <a:ext cx="2893440" cy="5171140"/>
          </a:xfrm>
          <a:prstGeom prst="roundRect">
            <a:avLst>
              <a:gd name="adj" fmla="val 3693"/>
            </a:avLst>
          </a:prstGeom>
          <a:solidFill>
            <a:schemeClr val="bg1"/>
          </a:solidFill>
          <a:ln w="19050">
            <a:gradFill flip="none" rotWithShape="1">
              <a:gsLst>
                <a:gs pos="0">
                  <a:schemeClr val="accent2"/>
                </a:gs>
                <a:gs pos="100000">
                  <a:schemeClr val="accent4"/>
                </a:gs>
              </a:gsLst>
              <a:lin ang="135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9144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a:ea typeface="+mn-ea"/>
                <a:cs typeface="+mn-cs"/>
              </a:rPr>
              <a:t>Ingest &amp; process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Over 1M/1 HR </a:t>
            </a:r>
            <a:r>
              <a:rPr kumimoji="0" lang="en-US" sz="1100" b="0" i="0" u="none" strike="noStrike" kern="1200" cap="none" spc="0" normalizeH="0" baseline="0" noProof="0" err="1">
                <a:ln>
                  <a:noFill/>
                </a:ln>
                <a:solidFill>
                  <a:srgbClr val="FFFFFF"/>
                </a:solidFill>
                <a:effectLst/>
                <a:uLnTx/>
                <a:uFillTx/>
                <a:latin typeface="Segoe UI"/>
                <a:ea typeface="+mn-ea"/>
                <a:cs typeface="+mn-cs"/>
              </a:rPr>
              <a:t>IIoT</a:t>
            </a:r>
            <a:r>
              <a:rPr kumimoji="0" lang="en-US" sz="1100" b="0" i="0" u="none" strike="noStrike" kern="1200" cap="none" spc="0" normalizeH="0" baseline="0" noProof="0">
                <a:ln>
                  <a:noFill/>
                </a:ln>
                <a:solidFill>
                  <a:srgbClr val="FFFFFF"/>
                </a:solidFill>
                <a:effectLst/>
                <a:uLnTx/>
                <a:uFillTx/>
                <a:latin typeface="Segoe UI"/>
                <a:ea typeface="+mn-ea"/>
                <a:cs typeface="+mn-cs"/>
              </a:rPr>
              <a:t> events, 30k tags, from 40 factories are streamed in real time with sub-second latency</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Contextualization data (OPC asset metadata, shift details, weather, component cost, etc.) mirrored into Fabric </a:t>
            </a:r>
            <a:r>
              <a:rPr kumimoji="0" lang="en-US" sz="1100" b="0" i="0" u="none" strike="noStrike" kern="1200" cap="none" spc="0" normalizeH="0" baseline="0" noProof="0" err="1">
                <a:ln>
                  <a:noFill/>
                </a:ln>
                <a:solidFill>
                  <a:srgbClr val="FFFFFF"/>
                </a:solidFill>
                <a:effectLst/>
                <a:uLnTx/>
                <a:uFillTx/>
                <a:latin typeface="Segoe UI"/>
                <a:ea typeface="+mn-ea"/>
                <a:cs typeface="+mn-cs"/>
              </a:rPr>
              <a:t>OneLake</a:t>
            </a: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Rounded Corners 7">
            <a:extLst>
              <a:ext uri="{FF2B5EF4-FFF2-40B4-BE49-F238E27FC236}">
                <a16:creationId xmlns:a16="http://schemas.microsoft.com/office/drawing/2014/main" id="{3ABB84FA-77B9-A144-118D-03FA585AC1D8}"/>
              </a:ext>
            </a:extLst>
          </p:cNvPr>
          <p:cNvSpPr/>
          <p:nvPr/>
        </p:nvSpPr>
        <p:spPr>
          <a:xfrm>
            <a:off x="3334335" y="1229456"/>
            <a:ext cx="2893440" cy="5171140"/>
          </a:xfrm>
          <a:prstGeom prst="roundRect">
            <a:avLst>
              <a:gd name="adj" fmla="val 4359"/>
            </a:avLst>
          </a:prstGeom>
          <a:solidFill>
            <a:schemeClr val="bg1"/>
          </a:solidFill>
          <a:ln w="19050">
            <a:gradFill flip="none" rotWithShape="1">
              <a:gsLst>
                <a:gs pos="0">
                  <a:schemeClr val="accent2"/>
                </a:gs>
                <a:gs pos="100000">
                  <a:schemeClr val="accent4"/>
                </a:gs>
              </a:gsLst>
              <a:lin ang="135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9144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a:ea typeface="+mn-ea"/>
                <a:cs typeface="+mn-cs"/>
              </a:rPr>
              <a:t>Analyze &amp; transform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1100" b="0" i="0" u="none" strike="noStrike" kern="1200" cap="none" spc="0" normalizeH="0" baseline="0" noProof="0" err="1">
                <a:ln>
                  <a:noFill/>
                </a:ln>
                <a:solidFill>
                  <a:srgbClr val="FFFFFF"/>
                </a:solidFill>
                <a:effectLst/>
                <a:uLnTx/>
                <a:uFillTx/>
                <a:latin typeface="Segoe UI"/>
                <a:ea typeface="+mn-ea"/>
                <a:cs typeface="+mn-cs"/>
              </a:rPr>
              <a:t>IIoT</a:t>
            </a:r>
            <a:r>
              <a:rPr kumimoji="0" lang="en-US" sz="1100" b="0" i="0" u="none" strike="noStrike" kern="1200" cap="none" spc="0" normalizeH="0" baseline="0" noProof="0">
                <a:ln>
                  <a:noFill/>
                </a:ln>
                <a:solidFill>
                  <a:srgbClr val="FFFFFF"/>
                </a:solidFill>
                <a:effectLst/>
                <a:uLnTx/>
                <a:uFillTx/>
                <a:latin typeface="Segoe UI"/>
                <a:ea typeface="+mn-ea"/>
                <a:cs typeface="+mn-cs"/>
              </a:rPr>
              <a:t> events are enriched in-motion with the Contextualization data and asset hierarchy from OneLake, providing clean and meaningful views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Enriched data is aggregated on the fly for long-term view</a:t>
            </a:r>
          </a:p>
        </p:txBody>
      </p:sp>
      <p:sp>
        <p:nvSpPr>
          <p:cNvPr id="9" name="Rectangle: Rounded Corners 8">
            <a:extLst>
              <a:ext uri="{FF2B5EF4-FFF2-40B4-BE49-F238E27FC236}">
                <a16:creationId xmlns:a16="http://schemas.microsoft.com/office/drawing/2014/main" id="{D490E703-D330-584E-88A1-29EAB3DCC8F2}"/>
              </a:ext>
            </a:extLst>
          </p:cNvPr>
          <p:cNvSpPr/>
          <p:nvPr/>
        </p:nvSpPr>
        <p:spPr>
          <a:xfrm>
            <a:off x="9043915" y="1219198"/>
            <a:ext cx="2893440" cy="5171140"/>
          </a:xfrm>
          <a:prstGeom prst="roundRect">
            <a:avLst>
              <a:gd name="adj" fmla="val 3694"/>
            </a:avLst>
          </a:prstGeom>
          <a:solidFill>
            <a:schemeClr val="bg1"/>
          </a:solidFill>
          <a:ln w="19050">
            <a:gradFill flip="none" rotWithShape="1">
              <a:gsLst>
                <a:gs pos="0">
                  <a:schemeClr val="accent2"/>
                </a:gs>
                <a:gs pos="100000">
                  <a:schemeClr val="accent4"/>
                </a:gs>
              </a:gsLst>
              <a:lin ang="135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9144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a:ea typeface="+mn-ea"/>
                <a:cs typeface="+mn-cs"/>
              </a:rPr>
              <a:t>Visualize and activate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6"/>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Real time dashboard of all factories with ability to easily shift from low granularity to high granularity view</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Enhance organizational BI reports with high granularity enriched data</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Notify users and activate automation in response to live indications from the factory floor</a:t>
            </a:r>
          </a:p>
        </p:txBody>
      </p:sp>
      <p:sp>
        <p:nvSpPr>
          <p:cNvPr id="14" name="Rectangle: Rounded Corners 13">
            <a:extLst>
              <a:ext uri="{FF2B5EF4-FFF2-40B4-BE49-F238E27FC236}">
                <a16:creationId xmlns:a16="http://schemas.microsoft.com/office/drawing/2014/main" id="{FE59B612-7495-3C67-B043-F39234DDB795}"/>
              </a:ext>
            </a:extLst>
          </p:cNvPr>
          <p:cNvSpPr/>
          <p:nvPr/>
        </p:nvSpPr>
        <p:spPr>
          <a:xfrm>
            <a:off x="6392495" y="1229456"/>
            <a:ext cx="2479614" cy="5171140"/>
          </a:xfrm>
          <a:prstGeom prst="roundRect">
            <a:avLst>
              <a:gd name="adj" fmla="val 4633"/>
            </a:avLst>
          </a:prstGeom>
          <a:solidFill>
            <a:schemeClr val="bg1"/>
          </a:solidFill>
          <a:ln w="19050">
            <a:gradFill flip="none" rotWithShape="1">
              <a:gsLst>
                <a:gs pos="0">
                  <a:schemeClr val="accent2"/>
                </a:gs>
                <a:gs pos="100000">
                  <a:schemeClr val="accent4"/>
                </a:gs>
              </a:gsLst>
              <a:lin ang="135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182880" tIns="182880" rIns="182880" bIns="9144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a:ea typeface="+mn-ea"/>
                <a:cs typeface="+mn-cs"/>
              </a:rPr>
              <a:t>Train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startAt="5"/>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Build, train, and score ML models in real time, persisting the scored data in OneLake</a:t>
            </a:r>
          </a:p>
        </p:txBody>
      </p:sp>
      <p:grpSp>
        <p:nvGrpSpPr>
          <p:cNvPr id="15" name="Group 14" descr="Real Time box with Real Time icon and Synapse subtitle">
            <a:extLst>
              <a:ext uri="{FF2B5EF4-FFF2-40B4-BE49-F238E27FC236}">
                <a16:creationId xmlns:a16="http://schemas.microsoft.com/office/drawing/2014/main" id="{C7744FB2-A5EB-0989-F2AF-380D194AF872}"/>
              </a:ext>
            </a:extLst>
          </p:cNvPr>
          <p:cNvGrpSpPr/>
          <p:nvPr/>
        </p:nvGrpSpPr>
        <p:grpSpPr>
          <a:xfrm>
            <a:off x="1935683" y="3371814"/>
            <a:ext cx="949559" cy="849984"/>
            <a:chOff x="6922469" y="2349031"/>
            <a:chExt cx="1411690" cy="1263654"/>
          </a:xfrm>
        </p:grpSpPr>
        <p:sp>
          <p:nvSpPr>
            <p:cNvPr id="16" name="Rounded Rectangle 25">
              <a:extLst>
                <a:ext uri="{FF2B5EF4-FFF2-40B4-BE49-F238E27FC236}">
                  <a16:creationId xmlns:a16="http://schemas.microsoft.com/office/drawing/2014/main" id="{3399BAB5-D7D1-9DB3-BF02-0EB6D47A8FF4}"/>
                </a:ext>
                <a:ext uri="{C183D7F6-B498-43B3-948B-1728B52AA6E4}">
                  <adec:decorative xmlns:adec="http://schemas.microsoft.com/office/drawing/2017/decorative" val="1"/>
                </a:ext>
              </a:extLst>
            </p:cNvPr>
            <p:cNvSpPr/>
            <p:nvPr/>
          </p:nvSpPr>
          <p:spPr bwMode="auto">
            <a:xfrm>
              <a:off x="6973056" y="2349031"/>
              <a:ext cx="1310518" cy="1263654"/>
            </a:xfrm>
            <a:prstGeom prst="roundRect">
              <a:avLst>
                <a:gd name="adj" fmla="val 3999"/>
              </a:avLst>
            </a:prstGeom>
            <a:solidFill>
              <a:srgbClr val="FFFFFF"/>
            </a:solidFill>
            <a:ln w="28575">
              <a:gradFill>
                <a:gsLst>
                  <a:gs pos="0">
                    <a:schemeClr val="accent2"/>
                  </a:gs>
                  <a:gs pos="100000">
                    <a:schemeClr val="accent3"/>
                  </a:gs>
                </a:gsLst>
                <a:lin ang="2400000" scaled="0"/>
              </a:gra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Text Placeholder 2">
              <a:extLst>
                <a:ext uri="{FF2B5EF4-FFF2-40B4-BE49-F238E27FC236}">
                  <a16:creationId xmlns:a16="http://schemas.microsoft.com/office/drawing/2014/main" id="{DC77C3C1-5943-E23D-AB34-2FB1743D5069}"/>
                </a:ext>
              </a:extLst>
            </p:cNvPr>
            <p:cNvSpPr txBox="1">
              <a:spLocks/>
            </p:cNvSpPr>
            <p:nvPr/>
          </p:nvSpPr>
          <p:spPr>
            <a:xfrm>
              <a:off x="6922469" y="3085889"/>
              <a:ext cx="141169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err="1">
                  <a:ln>
                    <a:noFill/>
                  </a:ln>
                  <a:solidFill>
                    <a:srgbClr val="0078D3"/>
                  </a:solidFill>
                  <a:effectLst/>
                  <a:uLnTx/>
                  <a:uFillTx/>
                  <a:latin typeface="Segoe Sans Text" pitchFamily="2" charset="0"/>
                  <a:ea typeface="+mn-ea"/>
                  <a:cs typeface="Segoe Sans Text" pitchFamily="2" charset="0"/>
                </a:rPr>
                <a:t>Eventstream</a:t>
              </a:r>
              <a:endParaRPr kumimoji="0" lang="en-US" sz="1000" b="0" i="0" u="none" strike="noStrike" kern="1200" cap="none" spc="0" normalizeH="0" baseline="0" noProof="0">
                <a:ln>
                  <a:noFill/>
                </a:ln>
                <a:solidFill>
                  <a:srgbClr val="0078D3"/>
                </a:solidFill>
                <a:effectLst/>
                <a:uLnTx/>
                <a:uFillTx/>
                <a:latin typeface="Segoe Sans Text" pitchFamily="2" charset="0"/>
                <a:ea typeface="+mn-ea"/>
                <a:cs typeface="Segoe Sans Text" pitchFamily="2" charset="0"/>
              </a:endParaRPr>
            </a:p>
          </p:txBody>
        </p:sp>
      </p:grpSp>
      <p:grpSp>
        <p:nvGrpSpPr>
          <p:cNvPr id="19" name="Group 18" descr="Real Time box with Real Time icon and Synapse subtitle">
            <a:extLst>
              <a:ext uri="{FF2B5EF4-FFF2-40B4-BE49-F238E27FC236}">
                <a16:creationId xmlns:a16="http://schemas.microsoft.com/office/drawing/2014/main" id="{C4708017-9430-BAE8-CDF6-44C20B384883}"/>
              </a:ext>
            </a:extLst>
          </p:cNvPr>
          <p:cNvGrpSpPr/>
          <p:nvPr/>
        </p:nvGrpSpPr>
        <p:grpSpPr>
          <a:xfrm>
            <a:off x="1934081" y="4376978"/>
            <a:ext cx="949559" cy="849984"/>
            <a:chOff x="6922469" y="2349031"/>
            <a:chExt cx="1411690" cy="1263654"/>
          </a:xfrm>
        </p:grpSpPr>
        <p:sp>
          <p:nvSpPr>
            <p:cNvPr id="20" name="Rounded Rectangle 25">
              <a:extLst>
                <a:ext uri="{FF2B5EF4-FFF2-40B4-BE49-F238E27FC236}">
                  <a16:creationId xmlns:a16="http://schemas.microsoft.com/office/drawing/2014/main" id="{D309F901-EF23-FD24-A96F-ADB73E225E56}"/>
                </a:ext>
                <a:ext uri="{C183D7F6-B498-43B3-948B-1728B52AA6E4}">
                  <adec:decorative xmlns:adec="http://schemas.microsoft.com/office/drawing/2017/decorative" val="1"/>
                </a:ext>
              </a:extLst>
            </p:cNvPr>
            <p:cNvSpPr/>
            <p:nvPr/>
          </p:nvSpPr>
          <p:spPr bwMode="auto">
            <a:xfrm>
              <a:off x="6973056" y="2349031"/>
              <a:ext cx="1310518" cy="1263654"/>
            </a:xfrm>
            <a:prstGeom prst="roundRect">
              <a:avLst>
                <a:gd name="adj" fmla="val 3999"/>
              </a:avLst>
            </a:prstGeom>
            <a:solidFill>
              <a:srgbClr val="FFFFFF"/>
            </a:solidFill>
            <a:ln w="28575">
              <a:gradFill>
                <a:gsLst>
                  <a:gs pos="0">
                    <a:schemeClr val="accent2"/>
                  </a:gs>
                  <a:gs pos="100000">
                    <a:schemeClr val="accent3"/>
                  </a:gs>
                </a:gsLst>
                <a:lin ang="2400000" scaled="0"/>
              </a:gra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2" name="Text Placeholder 2">
              <a:extLst>
                <a:ext uri="{FF2B5EF4-FFF2-40B4-BE49-F238E27FC236}">
                  <a16:creationId xmlns:a16="http://schemas.microsoft.com/office/drawing/2014/main" id="{9DC44839-19D9-C2D1-7C52-327C41C788BC}"/>
                </a:ext>
              </a:extLst>
            </p:cNvPr>
            <p:cNvSpPr txBox="1">
              <a:spLocks/>
            </p:cNvSpPr>
            <p:nvPr/>
          </p:nvSpPr>
          <p:spPr>
            <a:xfrm>
              <a:off x="6922469" y="3085889"/>
              <a:ext cx="141169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err="1">
                  <a:ln>
                    <a:noFill/>
                  </a:ln>
                  <a:solidFill>
                    <a:srgbClr val="0078D3"/>
                  </a:solidFill>
                  <a:effectLst/>
                  <a:uLnTx/>
                  <a:uFillTx/>
                  <a:latin typeface="Segoe Sans Text" pitchFamily="2" charset="0"/>
                  <a:ea typeface="+mn-ea"/>
                  <a:cs typeface="Segoe Sans Text" pitchFamily="2" charset="0"/>
                </a:rPr>
                <a:t>Eventstream</a:t>
              </a:r>
              <a:endParaRPr kumimoji="0" lang="en-US" sz="1000" b="0" i="0" u="none" strike="noStrike" kern="1200" cap="none" spc="0" normalizeH="0" baseline="0" noProof="0">
                <a:ln>
                  <a:noFill/>
                </a:ln>
                <a:solidFill>
                  <a:srgbClr val="0078D3"/>
                </a:solidFill>
                <a:effectLst/>
                <a:uLnTx/>
                <a:uFillTx/>
                <a:latin typeface="Segoe Sans Text" pitchFamily="2" charset="0"/>
                <a:ea typeface="+mn-ea"/>
                <a:cs typeface="Segoe Sans Text" pitchFamily="2" charset="0"/>
              </a:endParaRPr>
            </a:p>
          </p:txBody>
        </p:sp>
      </p:grpSp>
      <p:grpSp>
        <p:nvGrpSpPr>
          <p:cNvPr id="23" name="Group 22" descr="Real Time box with Real Time icon and Synapse subtitle">
            <a:extLst>
              <a:ext uri="{FF2B5EF4-FFF2-40B4-BE49-F238E27FC236}">
                <a16:creationId xmlns:a16="http://schemas.microsoft.com/office/drawing/2014/main" id="{6D9E39D2-ED05-9E4B-6F60-D3A899826263}"/>
              </a:ext>
            </a:extLst>
          </p:cNvPr>
          <p:cNvGrpSpPr/>
          <p:nvPr/>
        </p:nvGrpSpPr>
        <p:grpSpPr>
          <a:xfrm>
            <a:off x="1925221" y="5394939"/>
            <a:ext cx="949559" cy="849984"/>
            <a:chOff x="6680346" y="5130200"/>
            <a:chExt cx="1411690" cy="1263654"/>
          </a:xfrm>
        </p:grpSpPr>
        <p:sp>
          <p:nvSpPr>
            <p:cNvPr id="24" name="Rounded Rectangle 25">
              <a:extLst>
                <a:ext uri="{FF2B5EF4-FFF2-40B4-BE49-F238E27FC236}">
                  <a16:creationId xmlns:a16="http://schemas.microsoft.com/office/drawing/2014/main" id="{4C20BC0A-9CFE-18E4-9228-354E01B83696}"/>
                </a:ext>
                <a:ext uri="{C183D7F6-B498-43B3-948B-1728B52AA6E4}">
                  <adec:decorative xmlns:adec="http://schemas.microsoft.com/office/drawing/2017/decorative" val="1"/>
                </a:ext>
              </a:extLst>
            </p:cNvPr>
            <p:cNvSpPr/>
            <p:nvPr/>
          </p:nvSpPr>
          <p:spPr bwMode="auto">
            <a:xfrm>
              <a:off x="6730933" y="5130200"/>
              <a:ext cx="1310518" cy="1263654"/>
            </a:xfrm>
            <a:prstGeom prst="roundRect">
              <a:avLst>
                <a:gd name="adj" fmla="val 3999"/>
              </a:avLst>
            </a:prstGeom>
            <a:solidFill>
              <a:srgbClr val="FFFFFF"/>
            </a:solidFill>
            <a:ln w="28575">
              <a:gradFill>
                <a:gsLst>
                  <a:gs pos="0">
                    <a:schemeClr val="accent2"/>
                  </a:gs>
                  <a:gs pos="100000">
                    <a:schemeClr val="accent3"/>
                  </a:gs>
                </a:gsLst>
                <a:lin ang="2400000" scaled="0"/>
              </a:gra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6" name="Text Placeholder 2">
              <a:extLst>
                <a:ext uri="{FF2B5EF4-FFF2-40B4-BE49-F238E27FC236}">
                  <a16:creationId xmlns:a16="http://schemas.microsoft.com/office/drawing/2014/main" id="{AF920DDC-7508-A446-C027-22C6FE183A1A}"/>
                </a:ext>
              </a:extLst>
            </p:cNvPr>
            <p:cNvSpPr txBox="1">
              <a:spLocks/>
            </p:cNvSpPr>
            <p:nvPr/>
          </p:nvSpPr>
          <p:spPr>
            <a:xfrm>
              <a:off x="6680346" y="5906406"/>
              <a:ext cx="141169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78D3"/>
                  </a:solidFill>
                  <a:effectLst/>
                  <a:uLnTx/>
                  <a:uFillTx/>
                  <a:latin typeface="Segoe Sans Text" pitchFamily="2" charset="0"/>
                  <a:ea typeface="+mn-ea"/>
                  <a:cs typeface="Segoe Sans Text" pitchFamily="2" charset="0"/>
                </a:rPr>
                <a:t>Data Factory</a:t>
              </a:r>
            </a:p>
          </p:txBody>
        </p:sp>
      </p:grpSp>
      <p:pic>
        <p:nvPicPr>
          <p:cNvPr id="28" name="Picture 27" descr="Data Factory Logo">
            <a:extLst>
              <a:ext uri="{FF2B5EF4-FFF2-40B4-BE49-F238E27FC236}">
                <a16:creationId xmlns:a16="http://schemas.microsoft.com/office/drawing/2014/main" id="{CEECFD4D-263C-A8C2-A406-791B219E5BA9}"/>
              </a:ext>
            </a:extLst>
          </p:cNvPr>
          <p:cNvPicPr>
            <a:picLocks noChangeAspect="1"/>
          </p:cNvPicPr>
          <p:nvPr/>
        </p:nvPicPr>
        <p:blipFill>
          <a:blip r:embed="rId3"/>
          <a:srcRect/>
          <a:stretch/>
        </p:blipFill>
        <p:spPr>
          <a:xfrm>
            <a:off x="2223363" y="5535577"/>
            <a:ext cx="335634" cy="336290"/>
          </a:xfrm>
          <a:prstGeom prst="rect">
            <a:avLst/>
          </a:prstGeom>
        </p:spPr>
      </p:pic>
      <p:grpSp>
        <p:nvGrpSpPr>
          <p:cNvPr id="29" name="Group 28" descr="Real Time box with Real Time icon and Synapse subtitle">
            <a:extLst>
              <a:ext uri="{FF2B5EF4-FFF2-40B4-BE49-F238E27FC236}">
                <a16:creationId xmlns:a16="http://schemas.microsoft.com/office/drawing/2014/main" id="{8A4447F8-1D01-F0A7-F77C-F4295C830440}"/>
              </a:ext>
            </a:extLst>
          </p:cNvPr>
          <p:cNvGrpSpPr/>
          <p:nvPr/>
        </p:nvGrpSpPr>
        <p:grpSpPr>
          <a:xfrm>
            <a:off x="4321019" y="3950498"/>
            <a:ext cx="949559" cy="849984"/>
            <a:chOff x="6922469" y="2349031"/>
            <a:chExt cx="1411690" cy="1263654"/>
          </a:xfrm>
        </p:grpSpPr>
        <p:sp>
          <p:nvSpPr>
            <p:cNvPr id="30" name="Rounded Rectangle 25">
              <a:extLst>
                <a:ext uri="{FF2B5EF4-FFF2-40B4-BE49-F238E27FC236}">
                  <a16:creationId xmlns:a16="http://schemas.microsoft.com/office/drawing/2014/main" id="{0F1A4A02-8E3C-4D2A-71EC-5440C576AFEE}"/>
                </a:ext>
                <a:ext uri="{C183D7F6-B498-43B3-948B-1728B52AA6E4}">
                  <adec:decorative xmlns:adec="http://schemas.microsoft.com/office/drawing/2017/decorative" val="1"/>
                </a:ext>
              </a:extLst>
            </p:cNvPr>
            <p:cNvSpPr/>
            <p:nvPr/>
          </p:nvSpPr>
          <p:spPr bwMode="auto">
            <a:xfrm>
              <a:off x="6973056" y="2349031"/>
              <a:ext cx="1310518" cy="1263654"/>
            </a:xfrm>
            <a:prstGeom prst="roundRect">
              <a:avLst>
                <a:gd name="adj" fmla="val 3999"/>
              </a:avLst>
            </a:prstGeom>
            <a:solidFill>
              <a:srgbClr val="FFFFFF"/>
            </a:solidFill>
            <a:ln w="28575">
              <a:gradFill>
                <a:gsLst>
                  <a:gs pos="0">
                    <a:schemeClr val="accent2"/>
                  </a:gs>
                  <a:gs pos="100000">
                    <a:schemeClr val="accent3"/>
                  </a:gs>
                </a:gsLst>
                <a:lin ang="2400000" scaled="0"/>
              </a:gra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Text Placeholder 2">
              <a:extLst>
                <a:ext uri="{FF2B5EF4-FFF2-40B4-BE49-F238E27FC236}">
                  <a16:creationId xmlns:a16="http://schemas.microsoft.com/office/drawing/2014/main" id="{987ECFFF-3E2A-B4DB-A582-5804017C62D5}"/>
                </a:ext>
              </a:extLst>
            </p:cNvPr>
            <p:cNvSpPr txBox="1">
              <a:spLocks/>
            </p:cNvSpPr>
            <p:nvPr/>
          </p:nvSpPr>
          <p:spPr>
            <a:xfrm>
              <a:off x="6922469" y="3085889"/>
              <a:ext cx="141169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err="1">
                  <a:ln>
                    <a:noFill/>
                  </a:ln>
                  <a:solidFill>
                    <a:srgbClr val="0078D3"/>
                  </a:solidFill>
                  <a:effectLst/>
                  <a:uLnTx/>
                  <a:uFillTx/>
                  <a:latin typeface="Segoe Sans Text" pitchFamily="2" charset="0"/>
                  <a:ea typeface="+mn-ea"/>
                  <a:cs typeface="Segoe Sans Text" pitchFamily="2" charset="0"/>
                </a:rPr>
                <a:t>Eventhouse</a:t>
              </a:r>
              <a:endParaRPr kumimoji="0" lang="en-US" sz="1000" b="0" i="0" u="none" strike="noStrike" kern="1200" cap="none" spc="0" normalizeH="0" baseline="0" noProof="0">
                <a:ln>
                  <a:noFill/>
                </a:ln>
                <a:solidFill>
                  <a:srgbClr val="0078D3"/>
                </a:solidFill>
                <a:effectLst/>
                <a:uLnTx/>
                <a:uFillTx/>
                <a:latin typeface="Segoe Sans Text" pitchFamily="2" charset="0"/>
                <a:ea typeface="+mn-ea"/>
                <a:cs typeface="Segoe Sans Text" pitchFamily="2" charset="0"/>
              </a:endParaRPr>
            </a:p>
          </p:txBody>
        </p:sp>
      </p:grpSp>
      <p:grpSp>
        <p:nvGrpSpPr>
          <p:cNvPr id="33" name="Group 32" descr="Real Time box with Real Time icon and Synapse subtitle">
            <a:extLst>
              <a:ext uri="{FF2B5EF4-FFF2-40B4-BE49-F238E27FC236}">
                <a16:creationId xmlns:a16="http://schemas.microsoft.com/office/drawing/2014/main" id="{80B3D35C-5F72-B40C-93BA-29B02A5626FA}"/>
              </a:ext>
            </a:extLst>
          </p:cNvPr>
          <p:cNvGrpSpPr/>
          <p:nvPr/>
        </p:nvGrpSpPr>
        <p:grpSpPr>
          <a:xfrm>
            <a:off x="7159478" y="5391987"/>
            <a:ext cx="949559" cy="849984"/>
            <a:chOff x="6922469" y="2349031"/>
            <a:chExt cx="1411690" cy="1263654"/>
          </a:xfrm>
        </p:grpSpPr>
        <p:sp>
          <p:nvSpPr>
            <p:cNvPr id="34" name="Rounded Rectangle 25">
              <a:extLst>
                <a:ext uri="{FF2B5EF4-FFF2-40B4-BE49-F238E27FC236}">
                  <a16:creationId xmlns:a16="http://schemas.microsoft.com/office/drawing/2014/main" id="{2952C531-7061-2163-E5CD-C5B4E8298E8E}"/>
                </a:ext>
                <a:ext uri="{C183D7F6-B498-43B3-948B-1728B52AA6E4}">
                  <adec:decorative xmlns:adec="http://schemas.microsoft.com/office/drawing/2017/decorative" val="1"/>
                </a:ext>
              </a:extLst>
            </p:cNvPr>
            <p:cNvSpPr/>
            <p:nvPr/>
          </p:nvSpPr>
          <p:spPr bwMode="auto">
            <a:xfrm>
              <a:off x="6973056" y="2349031"/>
              <a:ext cx="1310518" cy="1263654"/>
            </a:xfrm>
            <a:prstGeom prst="roundRect">
              <a:avLst>
                <a:gd name="adj" fmla="val 3999"/>
              </a:avLst>
            </a:prstGeom>
            <a:solidFill>
              <a:srgbClr val="FFFFFF"/>
            </a:solidFill>
            <a:ln w="28575">
              <a:gradFill>
                <a:gsLst>
                  <a:gs pos="0">
                    <a:schemeClr val="accent2"/>
                  </a:gs>
                  <a:gs pos="100000">
                    <a:schemeClr val="accent3"/>
                  </a:gs>
                </a:gsLst>
                <a:lin ang="2400000" scaled="0"/>
              </a:gra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6" name="Text Placeholder 2">
              <a:extLst>
                <a:ext uri="{FF2B5EF4-FFF2-40B4-BE49-F238E27FC236}">
                  <a16:creationId xmlns:a16="http://schemas.microsoft.com/office/drawing/2014/main" id="{4D639C6F-3E4D-B052-4FC6-09A60A376654}"/>
                </a:ext>
              </a:extLst>
            </p:cNvPr>
            <p:cNvSpPr txBox="1">
              <a:spLocks/>
            </p:cNvSpPr>
            <p:nvPr/>
          </p:nvSpPr>
          <p:spPr>
            <a:xfrm>
              <a:off x="6922469" y="3085889"/>
              <a:ext cx="141169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78D3"/>
                  </a:solidFill>
                  <a:effectLst/>
                  <a:uLnTx/>
                  <a:uFillTx/>
                  <a:latin typeface="Segoe Sans Text" pitchFamily="2" charset="0"/>
                  <a:ea typeface="+mn-ea"/>
                  <a:cs typeface="Segoe Sans Text" pitchFamily="2" charset="0"/>
                </a:rPr>
                <a:t>ML model</a:t>
              </a:r>
            </a:p>
          </p:txBody>
        </p:sp>
      </p:grpSp>
      <p:grpSp>
        <p:nvGrpSpPr>
          <p:cNvPr id="37" name="Group 36" descr="Real Time box with Real Time icon and Synapse subtitle">
            <a:extLst>
              <a:ext uri="{FF2B5EF4-FFF2-40B4-BE49-F238E27FC236}">
                <a16:creationId xmlns:a16="http://schemas.microsoft.com/office/drawing/2014/main" id="{3976AAA2-EF50-0DE6-3B7B-70D3A4EB878C}"/>
              </a:ext>
            </a:extLst>
          </p:cNvPr>
          <p:cNvGrpSpPr/>
          <p:nvPr/>
        </p:nvGrpSpPr>
        <p:grpSpPr>
          <a:xfrm>
            <a:off x="9336722" y="5110585"/>
            <a:ext cx="949559" cy="849984"/>
            <a:chOff x="6922469" y="2349031"/>
            <a:chExt cx="1411690" cy="1263654"/>
          </a:xfrm>
        </p:grpSpPr>
        <p:sp>
          <p:nvSpPr>
            <p:cNvPr id="38" name="Rounded Rectangle 25">
              <a:extLst>
                <a:ext uri="{FF2B5EF4-FFF2-40B4-BE49-F238E27FC236}">
                  <a16:creationId xmlns:a16="http://schemas.microsoft.com/office/drawing/2014/main" id="{ABDB0E76-CBF9-1BEF-DCBC-703749F399FD}"/>
                </a:ext>
                <a:ext uri="{C183D7F6-B498-43B3-948B-1728B52AA6E4}">
                  <adec:decorative xmlns:adec="http://schemas.microsoft.com/office/drawing/2017/decorative" val="1"/>
                </a:ext>
              </a:extLst>
            </p:cNvPr>
            <p:cNvSpPr/>
            <p:nvPr/>
          </p:nvSpPr>
          <p:spPr bwMode="auto">
            <a:xfrm>
              <a:off x="6973056" y="2349031"/>
              <a:ext cx="1310518" cy="1263654"/>
            </a:xfrm>
            <a:prstGeom prst="roundRect">
              <a:avLst>
                <a:gd name="adj" fmla="val 3999"/>
              </a:avLst>
            </a:prstGeom>
            <a:solidFill>
              <a:srgbClr val="FFFFFF"/>
            </a:solidFill>
            <a:ln w="28575">
              <a:gradFill>
                <a:gsLst>
                  <a:gs pos="0">
                    <a:schemeClr val="accent2"/>
                  </a:gs>
                  <a:gs pos="100000">
                    <a:schemeClr val="accent3"/>
                  </a:gs>
                </a:gsLst>
                <a:lin ang="2400000" scaled="0"/>
              </a:gra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9" name="Text Placeholder 2">
              <a:extLst>
                <a:ext uri="{FF2B5EF4-FFF2-40B4-BE49-F238E27FC236}">
                  <a16:creationId xmlns:a16="http://schemas.microsoft.com/office/drawing/2014/main" id="{466B61F4-A62C-56EB-B7DC-A29641106ECA}"/>
                </a:ext>
              </a:extLst>
            </p:cNvPr>
            <p:cNvSpPr txBox="1">
              <a:spLocks/>
            </p:cNvSpPr>
            <p:nvPr/>
          </p:nvSpPr>
          <p:spPr>
            <a:xfrm>
              <a:off x="6922469" y="3085889"/>
              <a:ext cx="141169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78D3"/>
                  </a:solidFill>
                  <a:effectLst/>
                  <a:uLnTx/>
                  <a:uFillTx/>
                  <a:latin typeface="Segoe Sans Text" pitchFamily="2" charset="0"/>
                  <a:ea typeface="+mn-ea"/>
                  <a:cs typeface="Segoe Sans Text" pitchFamily="2" charset="0"/>
                </a:rPr>
                <a:t>Dashboard</a:t>
              </a:r>
            </a:p>
          </p:txBody>
        </p:sp>
      </p:grpSp>
      <p:grpSp>
        <p:nvGrpSpPr>
          <p:cNvPr id="40" name="Group 39" descr="Real Time box with Real Time icon and Synapse subtitle">
            <a:extLst>
              <a:ext uri="{FF2B5EF4-FFF2-40B4-BE49-F238E27FC236}">
                <a16:creationId xmlns:a16="http://schemas.microsoft.com/office/drawing/2014/main" id="{83245B64-92E9-643F-03B0-6BBD23D12864}"/>
              </a:ext>
            </a:extLst>
          </p:cNvPr>
          <p:cNvGrpSpPr/>
          <p:nvPr/>
        </p:nvGrpSpPr>
        <p:grpSpPr>
          <a:xfrm>
            <a:off x="9336721" y="4084806"/>
            <a:ext cx="949559" cy="849984"/>
            <a:chOff x="6922469" y="2349031"/>
            <a:chExt cx="1411690" cy="1263654"/>
          </a:xfrm>
        </p:grpSpPr>
        <p:sp>
          <p:nvSpPr>
            <p:cNvPr id="41" name="Rounded Rectangle 25">
              <a:extLst>
                <a:ext uri="{FF2B5EF4-FFF2-40B4-BE49-F238E27FC236}">
                  <a16:creationId xmlns:a16="http://schemas.microsoft.com/office/drawing/2014/main" id="{93142AD6-BBF2-13F9-F187-5E8473EB52DB}"/>
                </a:ext>
                <a:ext uri="{C183D7F6-B498-43B3-948B-1728B52AA6E4}">
                  <adec:decorative xmlns:adec="http://schemas.microsoft.com/office/drawing/2017/decorative" val="1"/>
                </a:ext>
              </a:extLst>
            </p:cNvPr>
            <p:cNvSpPr/>
            <p:nvPr/>
          </p:nvSpPr>
          <p:spPr bwMode="auto">
            <a:xfrm>
              <a:off x="6973056" y="2349031"/>
              <a:ext cx="1310518" cy="1263654"/>
            </a:xfrm>
            <a:prstGeom prst="roundRect">
              <a:avLst>
                <a:gd name="adj" fmla="val 3999"/>
              </a:avLst>
            </a:prstGeom>
            <a:solidFill>
              <a:srgbClr val="FFFFFF"/>
            </a:solidFill>
            <a:ln w="28575">
              <a:gradFill>
                <a:gsLst>
                  <a:gs pos="0">
                    <a:schemeClr val="accent2"/>
                  </a:gs>
                  <a:gs pos="100000">
                    <a:schemeClr val="accent3"/>
                  </a:gs>
                </a:gsLst>
                <a:lin ang="2400000" scaled="0"/>
              </a:gra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2" name="Text Placeholder 2">
              <a:extLst>
                <a:ext uri="{FF2B5EF4-FFF2-40B4-BE49-F238E27FC236}">
                  <a16:creationId xmlns:a16="http://schemas.microsoft.com/office/drawing/2014/main" id="{04D3AE52-B197-6E13-4CAD-2822E395904A}"/>
                </a:ext>
              </a:extLst>
            </p:cNvPr>
            <p:cNvSpPr txBox="1">
              <a:spLocks/>
            </p:cNvSpPr>
            <p:nvPr/>
          </p:nvSpPr>
          <p:spPr>
            <a:xfrm>
              <a:off x="6922469" y="3085889"/>
              <a:ext cx="141169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78D3"/>
                  </a:solidFill>
                  <a:effectLst/>
                  <a:uLnTx/>
                  <a:uFillTx/>
                  <a:latin typeface="Segoe Sans Text" pitchFamily="2" charset="0"/>
                  <a:ea typeface="+mn-ea"/>
                  <a:cs typeface="Segoe Sans Text" pitchFamily="2" charset="0"/>
                </a:rPr>
                <a:t>Power BI</a:t>
              </a:r>
            </a:p>
          </p:txBody>
        </p:sp>
      </p:grpSp>
      <p:grpSp>
        <p:nvGrpSpPr>
          <p:cNvPr id="43" name="Group 42" descr="Real Time box with Real Time icon and Synapse subtitle">
            <a:extLst>
              <a:ext uri="{FF2B5EF4-FFF2-40B4-BE49-F238E27FC236}">
                <a16:creationId xmlns:a16="http://schemas.microsoft.com/office/drawing/2014/main" id="{BCCBAD67-7912-DFBD-7172-6EAEA3E4C672}"/>
              </a:ext>
            </a:extLst>
          </p:cNvPr>
          <p:cNvGrpSpPr/>
          <p:nvPr/>
        </p:nvGrpSpPr>
        <p:grpSpPr>
          <a:xfrm>
            <a:off x="10815692" y="4076343"/>
            <a:ext cx="949559" cy="849984"/>
            <a:chOff x="6922469" y="2349031"/>
            <a:chExt cx="1411690" cy="1263654"/>
          </a:xfrm>
        </p:grpSpPr>
        <p:sp>
          <p:nvSpPr>
            <p:cNvPr id="44" name="Rounded Rectangle 25">
              <a:extLst>
                <a:ext uri="{FF2B5EF4-FFF2-40B4-BE49-F238E27FC236}">
                  <a16:creationId xmlns:a16="http://schemas.microsoft.com/office/drawing/2014/main" id="{0C13644F-F8BD-9927-6CCC-A3FEA0B1AE98}"/>
                </a:ext>
                <a:ext uri="{C183D7F6-B498-43B3-948B-1728B52AA6E4}">
                  <adec:decorative xmlns:adec="http://schemas.microsoft.com/office/drawing/2017/decorative" val="1"/>
                </a:ext>
              </a:extLst>
            </p:cNvPr>
            <p:cNvSpPr/>
            <p:nvPr/>
          </p:nvSpPr>
          <p:spPr bwMode="auto">
            <a:xfrm>
              <a:off x="6973056" y="2349031"/>
              <a:ext cx="1310518" cy="1263654"/>
            </a:xfrm>
            <a:prstGeom prst="roundRect">
              <a:avLst>
                <a:gd name="adj" fmla="val 3999"/>
              </a:avLst>
            </a:prstGeom>
            <a:solidFill>
              <a:srgbClr val="FFFFFF"/>
            </a:solidFill>
            <a:ln w="28575">
              <a:gradFill>
                <a:gsLst>
                  <a:gs pos="0">
                    <a:schemeClr val="accent2"/>
                  </a:gs>
                  <a:gs pos="100000">
                    <a:schemeClr val="accent3"/>
                  </a:gs>
                </a:gsLst>
                <a:lin ang="2400000" scaled="0"/>
              </a:gra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5" name="Text Placeholder 2">
              <a:extLst>
                <a:ext uri="{FF2B5EF4-FFF2-40B4-BE49-F238E27FC236}">
                  <a16:creationId xmlns:a16="http://schemas.microsoft.com/office/drawing/2014/main" id="{CF50F404-0BA8-60E2-CB93-0EF65CB8471D}"/>
                </a:ext>
              </a:extLst>
            </p:cNvPr>
            <p:cNvSpPr txBox="1">
              <a:spLocks/>
            </p:cNvSpPr>
            <p:nvPr/>
          </p:nvSpPr>
          <p:spPr>
            <a:xfrm>
              <a:off x="6922469" y="3130092"/>
              <a:ext cx="141169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078D3"/>
                  </a:solidFill>
                  <a:effectLst/>
                  <a:uLnTx/>
                  <a:uFillTx/>
                  <a:latin typeface="Segoe Sans Text" pitchFamily="2" charset="0"/>
                  <a:ea typeface="+mn-ea"/>
                  <a:cs typeface="Segoe Sans Text" pitchFamily="2" charset="0"/>
                </a:rPr>
                <a:t>Reflex</a:t>
              </a:r>
            </a:p>
          </p:txBody>
        </p:sp>
      </p:grpSp>
      <p:sp>
        <p:nvSpPr>
          <p:cNvPr id="46" name="Rounded Rectangle 30">
            <a:extLst>
              <a:ext uri="{FF2B5EF4-FFF2-40B4-BE49-F238E27FC236}">
                <a16:creationId xmlns:a16="http://schemas.microsoft.com/office/drawing/2014/main" id="{9A371ADD-CC34-5D47-015A-22CE2417B098}"/>
              </a:ext>
              <a:ext uri="{C183D7F6-B498-43B3-948B-1728B52AA6E4}">
                <adec:decorative xmlns:adec="http://schemas.microsoft.com/office/drawing/2017/decorative" val="1"/>
              </a:ext>
            </a:extLst>
          </p:cNvPr>
          <p:cNvSpPr/>
          <p:nvPr/>
        </p:nvSpPr>
        <p:spPr bwMode="auto">
          <a:xfrm>
            <a:off x="3666346" y="5429743"/>
            <a:ext cx="2219810" cy="789514"/>
          </a:xfrm>
          <a:prstGeom prst="roundRect">
            <a:avLst>
              <a:gd name="adj" fmla="val 3999"/>
            </a:avLst>
          </a:prstGeom>
          <a:solidFill>
            <a:srgbClr val="FFFFFF"/>
          </a:solidFill>
          <a:ln w="28575">
            <a:gradFill>
              <a:gsLst>
                <a:gs pos="0">
                  <a:schemeClr val="accent2"/>
                </a:gs>
                <a:gs pos="100000">
                  <a:schemeClr val="accent3"/>
                </a:gs>
              </a:gsLst>
              <a:lin ang="2400000" scaled="0"/>
            </a:gra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47" name="Group 46" descr="Unified data foundation logo and Unified data foundation text with OneLake subtitle.">
            <a:extLst>
              <a:ext uri="{FF2B5EF4-FFF2-40B4-BE49-F238E27FC236}">
                <a16:creationId xmlns:a16="http://schemas.microsoft.com/office/drawing/2014/main" id="{821A9C1A-116E-D941-7CD2-260E6EA1F7BF}"/>
              </a:ext>
            </a:extLst>
          </p:cNvPr>
          <p:cNvGrpSpPr/>
          <p:nvPr/>
        </p:nvGrpSpPr>
        <p:grpSpPr>
          <a:xfrm>
            <a:off x="4090253" y="5645006"/>
            <a:ext cx="2420367" cy="409689"/>
            <a:chOff x="4543257" y="4715953"/>
            <a:chExt cx="2420367" cy="409689"/>
          </a:xfrm>
        </p:grpSpPr>
        <p:pic>
          <p:nvPicPr>
            <p:cNvPr id="48" name="Picture 47" descr="OneLake Logo">
              <a:extLst>
                <a:ext uri="{FF2B5EF4-FFF2-40B4-BE49-F238E27FC236}">
                  <a16:creationId xmlns:a16="http://schemas.microsoft.com/office/drawing/2014/main" id="{5C0D2CFA-41B3-CFF7-6D46-B5110D04383B}"/>
                </a:ext>
              </a:extLst>
            </p:cNvPr>
            <p:cNvPicPr>
              <a:picLocks noChangeAspect="1"/>
            </p:cNvPicPr>
            <p:nvPr/>
          </p:nvPicPr>
          <p:blipFill>
            <a:blip r:embed="rId4"/>
            <a:srcRect/>
            <a:stretch/>
          </p:blipFill>
          <p:spPr>
            <a:xfrm>
              <a:off x="4543257" y="4715953"/>
              <a:ext cx="408889" cy="409689"/>
            </a:xfrm>
            <a:prstGeom prst="rect">
              <a:avLst/>
            </a:prstGeom>
          </p:spPr>
        </p:pic>
        <p:sp>
          <p:nvSpPr>
            <p:cNvPr id="50" name="Text Placeholder 2">
              <a:extLst>
                <a:ext uri="{FF2B5EF4-FFF2-40B4-BE49-F238E27FC236}">
                  <a16:creationId xmlns:a16="http://schemas.microsoft.com/office/drawing/2014/main" id="{ED9F2A0B-9C0A-C698-19CD-DF3F57583E3C}"/>
                </a:ext>
              </a:extLst>
            </p:cNvPr>
            <p:cNvSpPr txBox="1">
              <a:spLocks/>
            </p:cNvSpPr>
            <p:nvPr/>
          </p:nvSpPr>
          <p:spPr>
            <a:xfrm>
              <a:off x="4999706" y="4781606"/>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78D3"/>
                  </a:solidFill>
                  <a:effectLst/>
                  <a:uLnTx/>
                  <a:uFillTx/>
                  <a:latin typeface="Segoe Sans Text" pitchFamily="2" charset="0"/>
                  <a:ea typeface="+mn-ea"/>
                  <a:cs typeface="Segoe Sans Text" pitchFamily="2" charset="0"/>
                </a:rPr>
                <a:t>OneLake</a:t>
              </a:r>
            </a:p>
          </p:txBody>
        </p:sp>
      </p:grpSp>
      <p:pic>
        <p:nvPicPr>
          <p:cNvPr id="51" name="Graphic 50" descr="Power BI Logo">
            <a:extLst>
              <a:ext uri="{FF2B5EF4-FFF2-40B4-BE49-F238E27FC236}">
                <a16:creationId xmlns:a16="http://schemas.microsoft.com/office/drawing/2014/main" id="{6ECD6D3A-045E-1293-0765-82FA757439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12279" y="4189033"/>
            <a:ext cx="398442" cy="398442"/>
          </a:xfrm>
          <a:prstGeom prst="rect">
            <a:avLst/>
          </a:prstGeom>
        </p:spPr>
      </p:pic>
      <p:grpSp>
        <p:nvGrpSpPr>
          <p:cNvPr id="58" name="Group 57" descr="IoT hub">
            <a:extLst>
              <a:ext uri="{FF2B5EF4-FFF2-40B4-BE49-F238E27FC236}">
                <a16:creationId xmlns:a16="http://schemas.microsoft.com/office/drawing/2014/main" id="{2C7D2D5B-26EE-F013-3421-AFDA9F07B45C}"/>
              </a:ext>
            </a:extLst>
          </p:cNvPr>
          <p:cNvGrpSpPr/>
          <p:nvPr/>
        </p:nvGrpSpPr>
        <p:grpSpPr>
          <a:xfrm>
            <a:off x="229625" y="3515649"/>
            <a:ext cx="949559" cy="562314"/>
            <a:chOff x="259675" y="3572853"/>
            <a:chExt cx="949559" cy="562314"/>
          </a:xfrm>
        </p:grpSpPr>
        <p:sp>
          <p:nvSpPr>
            <p:cNvPr id="55" name="IoT" title="Icon of five circles that all connect to a center circle">
              <a:extLst>
                <a:ext uri="{FF2B5EF4-FFF2-40B4-BE49-F238E27FC236}">
                  <a16:creationId xmlns:a16="http://schemas.microsoft.com/office/drawing/2014/main" id="{375AA36A-9AC5-4720-8E8C-8B860D7722C8}"/>
                </a:ext>
              </a:extLst>
            </p:cNvPr>
            <p:cNvSpPr>
              <a:spLocks noChangeAspect="1" noEditPoints="1"/>
            </p:cNvSpPr>
            <p:nvPr/>
          </p:nvSpPr>
          <p:spPr bwMode="auto">
            <a:xfrm>
              <a:off x="549021" y="3572853"/>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Text Placeholder 2">
              <a:extLst>
                <a:ext uri="{FF2B5EF4-FFF2-40B4-BE49-F238E27FC236}">
                  <a16:creationId xmlns:a16="http://schemas.microsoft.com/office/drawing/2014/main" id="{BDB2AB2E-7D14-4325-A3BE-CD210FFF1E2C}"/>
                </a:ext>
              </a:extLst>
            </p:cNvPr>
            <p:cNvSpPr txBox="1">
              <a:spLocks/>
            </p:cNvSpPr>
            <p:nvPr/>
          </p:nvSpPr>
          <p:spPr>
            <a:xfrm>
              <a:off x="259675" y="3942930"/>
              <a:ext cx="949559" cy="192237"/>
            </a:xfrm>
            <a:prstGeom prst="rect">
              <a:avLst/>
            </a:prstGeom>
            <a:ln>
              <a:noFill/>
            </a:ln>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rPr>
                <a:t>IoT Hub</a:t>
              </a:r>
            </a:p>
          </p:txBody>
        </p:sp>
      </p:grpSp>
      <p:grpSp>
        <p:nvGrpSpPr>
          <p:cNvPr id="59" name="Group 58" descr="ERP">
            <a:extLst>
              <a:ext uri="{FF2B5EF4-FFF2-40B4-BE49-F238E27FC236}">
                <a16:creationId xmlns:a16="http://schemas.microsoft.com/office/drawing/2014/main" id="{10D15D90-8D9B-813B-C49B-53087250B64F}"/>
              </a:ext>
            </a:extLst>
          </p:cNvPr>
          <p:cNvGrpSpPr/>
          <p:nvPr/>
        </p:nvGrpSpPr>
        <p:grpSpPr>
          <a:xfrm>
            <a:off x="220619" y="5581875"/>
            <a:ext cx="949559" cy="556468"/>
            <a:chOff x="257121" y="5353862"/>
            <a:chExt cx="949559" cy="556468"/>
          </a:xfrm>
        </p:grpSpPr>
        <p:sp>
          <p:nvSpPr>
            <p:cNvPr id="54" name="circle_2" title="Icon of three circles overlappping to make a venn diagram">
              <a:extLst>
                <a:ext uri="{FF2B5EF4-FFF2-40B4-BE49-F238E27FC236}">
                  <a16:creationId xmlns:a16="http://schemas.microsoft.com/office/drawing/2014/main" id="{E220134D-A351-4666-B25E-5520C4C98312}"/>
                </a:ext>
              </a:extLst>
            </p:cNvPr>
            <p:cNvSpPr>
              <a:spLocks noChangeAspect="1" noEditPoints="1"/>
            </p:cNvSpPr>
            <p:nvPr/>
          </p:nvSpPr>
          <p:spPr bwMode="auto">
            <a:xfrm>
              <a:off x="538264" y="5353862"/>
              <a:ext cx="365761" cy="345441"/>
            </a:xfrm>
            <a:custGeom>
              <a:avLst/>
              <a:gdLst>
                <a:gd name="T0" fmla="*/ 0 w 335"/>
                <a:gd name="T1" fmla="*/ 205 h 316"/>
                <a:gd name="T2" fmla="*/ 111 w 335"/>
                <a:gd name="T3" fmla="*/ 94 h 316"/>
                <a:gd name="T4" fmla="*/ 222 w 335"/>
                <a:gd name="T5" fmla="*/ 205 h 316"/>
                <a:gd name="T6" fmla="*/ 111 w 335"/>
                <a:gd name="T7" fmla="*/ 316 h 316"/>
                <a:gd name="T8" fmla="*/ 0 w 335"/>
                <a:gd name="T9" fmla="*/ 205 h 316"/>
                <a:gd name="T10" fmla="*/ 224 w 335"/>
                <a:gd name="T11" fmla="*/ 316 h 316"/>
                <a:gd name="T12" fmla="*/ 335 w 335"/>
                <a:gd name="T13" fmla="*/ 205 h 316"/>
                <a:gd name="T14" fmla="*/ 224 w 335"/>
                <a:gd name="T15" fmla="*/ 94 h 316"/>
                <a:gd name="T16" fmla="*/ 113 w 335"/>
                <a:gd name="T17" fmla="*/ 205 h 316"/>
                <a:gd name="T18" fmla="*/ 224 w 335"/>
                <a:gd name="T19" fmla="*/ 316 h 316"/>
                <a:gd name="T20" fmla="*/ 167 w 335"/>
                <a:gd name="T21" fmla="*/ 223 h 316"/>
                <a:gd name="T22" fmla="*/ 279 w 335"/>
                <a:gd name="T23" fmla="*/ 111 h 316"/>
                <a:gd name="T24" fmla="*/ 167 w 335"/>
                <a:gd name="T25" fmla="*/ 0 h 316"/>
                <a:gd name="T26" fmla="*/ 56 w 335"/>
                <a:gd name="T27" fmla="*/ 111 h 316"/>
                <a:gd name="T28" fmla="*/ 167 w 335"/>
                <a:gd name="T29" fmla="*/ 2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316">
                  <a:moveTo>
                    <a:pt x="0" y="205"/>
                  </a:moveTo>
                  <a:cubicBezTo>
                    <a:pt x="0" y="143"/>
                    <a:pt x="49" y="94"/>
                    <a:pt x="111" y="94"/>
                  </a:cubicBezTo>
                  <a:cubicBezTo>
                    <a:pt x="172" y="94"/>
                    <a:pt x="222" y="143"/>
                    <a:pt x="222" y="205"/>
                  </a:cubicBezTo>
                  <a:cubicBezTo>
                    <a:pt x="222" y="266"/>
                    <a:pt x="172" y="316"/>
                    <a:pt x="111" y="316"/>
                  </a:cubicBezTo>
                  <a:cubicBezTo>
                    <a:pt x="49" y="316"/>
                    <a:pt x="0" y="266"/>
                    <a:pt x="0" y="205"/>
                  </a:cubicBezTo>
                  <a:close/>
                  <a:moveTo>
                    <a:pt x="224" y="316"/>
                  </a:moveTo>
                  <a:cubicBezTo>
                    <a:pt x="285" y="316"/>
                    <a:pt x="335" y="266"/>
                    <a:pt x="335" y="205"/>
                  </a:cubicBezTo>
                  <a:cubicBezTo>
                    <a:pt x="335" y="143"/>
                    <a:pt x="285" y="94"/>
                    <a:pt x="224" y="94"/>
                  </a:cubicBezTo>
                  <a:cubicBezTo>
                    <a:pt x="162" y="94"/>
                    <a:pt x="113" y="143"/>
                    <a:pt x="113" y="205"/>
                  </a:cubicBezTo>
                  <a:cubicBezTo>
                    <a:pt x="113" y="266"/>
                    <a:pt x="162" y="316"/>
                    <a:pt x="224" y="316"/>
                  </a:cubicBezTo>
                  <a:close/>
                  <a:moveTo>
                    <a:pt x="167" y="223"/>
                  </a:moveTo>
                  <a:cubicBezTo>
                    <a:pt x="229" y="223"/>
                    <a:pt x="279" y="173"/>
                    <a:pt x="279" y="111"/>
                  </a:cubicBezTo>
                  <a:cubicBezTo>
                    <a:pt x="279" y="50"/>
                    <a:pt x="229" y="0"/>
                    <a:pt x="167" y="0"/>
                  </a:cubicBezTo>
                  <a:cubicBezTo>
                    <a:pt x="106" y="0"/>
                    <a:pt x="56" y="50"/>
                    <a:pt x="56" y="111"/>
                  </a:cubicBezTo>
                  <a:cubicBezTo>
                    <a:pt x="56" y="173"/>
                    <a:pt x="106" y="223"/>
                    <a:pt x="167" y="223"/>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8661C5"/>
                </a:solidFill>
                <a:effectLst/>
                <a:uLnTx/>
                <a:uFillTx/>
                <a:latin typeface="Segoe UI"/>
                <a:ea typeface="+mn-ea"/>
                <a:cs typeface="+mn-cs"/>
              </a:endParaRPr>
            </a:p>
          </p:txBody>
        </p:sp>
        <p:sp>
          <p:nvSpPr>
            <p:cNvPr id="57" name="Text Placeholder 2">
              <a:extLst>
                <a:ext uri="{FF2B5EF4-FFF2-40B4-BE49-F238E27FC236}">
                  <a16:creationId xmlns:a16="http://schemas.microsoft.com/office/drawing/2014/main" id="{D18BA257-5C5D-0387-560E-5CCC309143AB}"/>
                </a:ext>
              </a:extLst>
            </p:cNvPr>
            <p:cNvSpPr txBox="1">
              <a:spLocks/>
            </p:cNvSpPr>
            <p:nvPr/>
          </p:nvSpPr>
          <p:spPr>
            <a:xfrm>
              <a:off x="257121" y="5718093"/>
              <a:ext cx="949559" cy="1922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rPr>
                <a:t>ERP</a:t>
              </a:r>
            </a:p>
          </p:txBody>
        </p:sp>
      </p:grpSp>
      <p:sp>
        <p:nvSpPr>
          <p:cNvPr id="60" name="Text Placeholder 2">
            <a:extLst>
              <a:ext uri="{FF2B5EF4-FFF2-40B4-BE49-F238E27FC236}">
                <a16:creationId xmlns:a16="http://schemas.microsoft.com/office/drawing/2014/main" id="{E7C15AC0-3387-B323-8063-72B35AF260AD}"/>
              </a:ext>
            </a:extLst>
          </p:cNvPr>
          <p:cNvSpPr txBox="1">
            <a:spLocks/>
          </p:cNvSpPr>
          <p:nvPr/>
        </p:nvSpPr>
        <p:spPr>
          <a:xfrm>
            <a:off x="220619" y="4909696"/>
            <a:ext cx="949559" cy="19223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FFFFFF"/>
                </a:solidFill>
                <a:effectLst/>
                <a:uLnTx/>
                <a:uFillTx/>
                <a:latin typeface="Segoe Sans Text" pitchFamily="2" charset="0"/>
                <a:ea typeface="+mn-ea"/>
                <a:cs typeface="Segoe Sans Text" pitchFamily="2" charset="0"/>
              </a:rPr>
              <a:t>Azure IoT Operations</a:t>
            </a:r>
          </a:p>
        </p:txBody>
      </p:sp>
      <p:cxnSp>
        <p:nvCxnSpPr>
          <p:cNvPr id="62" name="Straight Arrow Connector 61">
            <a:extLst>
              <a:ext uri="{FF2B5EF4-FFF2-40B4-BE49-F238E27FC236}">
                <a16:creationId xmlns:a16="http://schemas.microsoft.com/office/drawing/2014/main" id="{AFF3B14B-9702-15FD-E6AB-CD1198D94DB8}"/>
              </a:ext>
              <a:ext uri="{C183D7F6-B498-43B3-948B-1728B52AA6E4}">
                <adec:decorative xmlns:adec="http://schemas.microsoft.com/office/drawing/2017/decorative" val="1"/>
              </a:ext>
            </a:extLst>
          </p:cNvPr>
          <p:cNvCxnSpPr>
            <a:cxnSpLocks/>
          </p:cNvCxnSpPr>
          <p:nvPr/>
        </p:nvCxnSpPr>
        <p:spPr>
          <a:xfrm>
            <a:off x="1123211" y="3713648"/>
            <a:ext cx="8020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2675E53A-DF66-DF47-5D9B-7E441A7DCAF6}"/>
              </a:ext>
              <a:ext uri="{C183D7F6-B498-43B3-948B-1728B52AA6E4}">
                <adec:decorative xmlns:adec="http://schemas.microsoft.com/office/drawing/2017/decorative" val="1"/>
              </a:ext>
            </a:extLst>
          </p:cNvPr>
          <p:cNvCxnSpPr>
            <a:cxnSpLocks/>
          </p:cNvCxnSpPr>
          <p:nvPr/>
        </p:nvCxnSpPr>
        <p:spPr>
          <a:xfrm>
            <a:off x="1123211" y="4801970"/>
            <a:ext cx="8020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E127A4E-612A-800C-3005-3D67974E2B8E}"/>
              </a:ext>
              <a:ext uri="{C183D7F6-B498-43B3-948B-1728B52AA6E4}">
                <adec:decorative xmlns:adec="http://schemas.microsoft.com/office/drawing/2017/decorative" val="1"/>
              </a:ext>
            </a:extLst>
          </p:cNvPr>
          <p:cNvCxnSpPr>
            <a:cxnSpLocks/>
          </p:cNvCxnSpPr>
          <p:nvPr/>
        </p:nvCxnSpPr>
        <p:spPr>
          <a:xfrm>
            <a:off x="1105431" y="5754595"/>
            <a:ext cx="8020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E5304A1D-3CA6-AB26-5513-04578E357852}"/>
              </a:ext>
              <a:ext uri="{C183D7F6-B498-43B3-948B-1728B52AA6E4}">
                <adec:decorative xmlns:adec="http://schemas.microsoft.com/office/drawing/2017/decorative" val="1"/>
              </a:ext>
            </a:extLst>
          </p:cNvPr>
          <p:cNvCxnSpPr>
            <a:cxnSpLocks/>
          </p:cNvCxnSpPr>
          <p:nvPr/>
        </p:nvCxnSpPr>
        <p:spPr>
          <a:xfrm>
            <a:off x="2892475" y="5756663"/>
            <a:ext cx="7238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A50FFCC-20FE-CB86-6A11-8B5EE6C141B2}"/>
              </a:ext>
              <a:ext uri="{C183D7F6-B498-43B3-948B-1728B52AA6E4}">
                <adec:decorative xmlns:adec="http://schemas.microsoft.com/office/drawing/2017/decorative" val="1"/>
              </a:ext>
            </a:extLst>
          </p:cNvPr>
          <p:cNvCxnSpPr>
            <a:cxnSpLocks/>
          </p:cNvCxnSpPr>
          <p:nvPr/>
        </p:nvCxnSpPr>
        <p:spPr>
          <a:xfrm>
            <a:off x="3547043" y="4304602"/>
            <a:ext cx="7739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0B4531D-597B-E9AE-3A07-223E39A775C2}"/>
              </a:ext>
              <a:ext uri="{C183D7F6-B498-43B3-948B-1728B52AA6E4}">
                <adec:decorative xmlns:adec="http://schemas.microsoft.com/office/drawing/2017/decorative" val="1"/>
              </a:ext>
            </a:extLst>
          </p:cNvPr>
          <p:cNvCxnSpPr>
            <a:cxnSpLocks/>
          </p:cNvCxnSpPr>
          <p:nvPr/>
        </p:nvCxnSpPr>
        <p:spPr>
          <a:xfrm>
            <a:off x="10286280" y="4279515"/>
            <a:ext cx="52941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E66ED2B-E351-4341-AECE-2487EE0D2C3F}"/>
              </a:ext>
              <a:ext uri="{C183D7F6-B498-43B3-948B-1728B52AA6E4}">
                <adec:decorative xmlns:adec="http://schemas.microsoft.com/office/drawing/2017/decorative" val="1"/>
              </a:ext>
            </a:extLst>
          </p:cNvPr>
          <p:cNvCxnSpPr>
            <a:cxnSpLocks/>
          </p:cNvCxnSpPr>
          <p:nvPr/>
        </p:nvCxnSpPr>
        <p:spPr>
          <a:xfrm>
            <a:off x="5951220" y="5710659"/>
            <a:ext cx="120825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84979D2-D9A0-5BDA-1C3C-7DD7FCDDA530}"/>
              </a:ext>
              <a:ext uri="{C183D7F6-B498-43B3-948B-1728B52AA6E4}">
                <adec:decorative xmlns:adec="http://schemas.microsoft.com/office/drawing/2017/decorative" val="1"/>
              </a:ext>
            </a:extLst>
          </p:cNvPr>
          <p:cNvCxnSpPr>
            <a:cxnSpLocks/>
          </p:cNvCxnSpPr>
          <p:nvPr/>
        </p:nvCxnSpPr>
        <p:spPr>
          <a:xfrm flipV="1">
            <a:off x="4783455" y="4872618"/>
            <a:ext cx="0" cy="5012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1A4D296C-120B-9DE4-68BD-AA4DB97DF874}"/>
              </a:ext>
              <a:ext uri="{C183D7F6-B498-43B3-948B-1728B52AA6E4}">
                <adec:decorative xmlns:adec="http://schemas.microsoft.com/office/drawing/2017/decorative" val="1"/>
              </a:ext>
            </a:extLst>
          </p:cNvPr>
          <p:cNvCxnSpPr>
            <a:cxnSpLocks/>
          </p:cNvCxnSpPr>
          <p:nvPr/>
        </p:nvCxnSpPr>
        <p:spPr>
          <a:xfrm flipH="1">
            <a:off x="5951220" y="5896621"/>
            <a:ext cx="11430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9344A912-FCC6-49AB-D7AC-4F75BFB97543}"/>
              </a:ext>
              <a:ext uri="{C183D7F6-B498-43B3-948B-1728B52AA6E4}">
                <adec:decorative xmlns:adec="http://schemas.microsoft.com/office/drawing/2017/decorative" val="1"/>
              </a:ext>
            </a:extLst>
          </p:cNvPr>
          <p:cNvGrpSpPr/>
          <p:nvPr/>
        </p:nvGrpSpPr>
        <p:grpSpPr>
          <a:xfrm>
            <a:off x="2851218" y="3796806"/>
            <a:ext cx="695826" cy="1112890"/>
            <a:chOff x="2851217" y="3796806"/>
            <a:chExt cx="438954" cy="1112890"/>
          </a:xfrm>
        </p:grpSpPr>
        <p:cxnSp>
          <p:nvCxnSpPr>
            <p:cNvPr id="90" name="Connector: Elbow 89">
              <a:extLst>
                <a:ext uri="{FF2B5EF4-FFF2-40B4-BE49-F238E27FC236}">
                  <a16:creationId xmlns:a16="http://schemas.microsoft.com/office/drawing/2014/main" id="{C7D7D944-91E5-3100-71FC-2CE46A5C9B4F}"/>
                </a:ext>
              </a:extLst>
            </p:cNvPr>
            <p:cNvCxnSpPr>
              <a:cxnSpLocks/>
              <a:stCxn id="16" idx="3"/>
            </p:cNvCxnSpPr>
            <p:nvPr/>
          </p:nvCxnSpPr>
          <p:spPr>
            <a:xfrm>
              <a:off x="2851217" y="3796806"/>
              <a:ext cx="438954" cy="1112890"/>
            </a:xfrm>
            <a:prstGeom prst="bentConnector2">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169AC6A-B7F6-7B52-F077-779CD63F6314}"/>
                </a:ext>
              </a:extLst>
            </p:cNvPr>
            <p:cNvCxnSpPr>
              <a:cxnSpLocks/>
            </p:cNvCxnSpPr>
            <p:nvPr/>
          </p:nvCxnSpPr>
          <p:spPr>
            <a:xfrm flipH="1">
              <a:off x="2883640" y="4864549"/>
              <a:ext cx="4065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2" name="Straight Arrow Connector 101">
            <a:extLst>
              <a:ext uri="{FF2B5EF4-FFF2-40B4-BE49-F238E27FC236}">
                <a16:creationId xmlns:a16="http://schemas.microsoft.com/office/drawing/2014/main" id="{7F66292F-AF13-44FD-9279-8127CCC5352D}"/>
              </a:ext>
              <a:ext uri="{C183D7F6-B498-43B3-948B-1728B52AA6E4}">
                <adec:decorative xmlns:adec="http://schemas.microsoft.com/office/drawing/2017/decorative" val="1"/>
              </a:ext>
            </a:extLst>
          </p:cNvPr>
          <p:cNvCxnSpPr>
            <a:cxnSpLocks/>
          </p:cNvCxnSpPr>
          <p:nvPr/>
        </p:nvCxnSpPr>
        <p:spPr>
          <a:xfrm>
            <a:off x="4794039" y="3581151"/>
            <a:ext cx="0" cy="339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CBB8C7A-DAA3-CC6B-0BC9-E75C8819313A}"/>
              </a:ext>
              <a:ext uri="{C183D7F6-B498-43B3-948B-1728B52AA6E4}">
                <adec:decorative xmlns:adec="http://schemas.microsoft.com/office/drawing/2017/decorative" val="1"/>
              </a:ext>
            </a:extLst>
          </p:cNvPr>
          <p:cNvCxnSpPr>
            <a:cxnSpLocks/>
          </p:cNvCxnSpPr>
          <p:nvPr/>
        </p:nvCxnSpPr>
        <p:spPr>
          <a:xfrm>
            <a:off x="4795199" y="3581151"/>
            <a:ext cx="6495272" cy="0"/>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73B623F-C344-D4D4-B344-D1CABDDDEDB0}"/>
              </a:ext>
              <a:ext uri="{C183D7F6-B498-43B3-948B-1728B52AA6E4}">
                <adec:decorative xmlns:adec="http://schemas.microsoft.com/office/drawing/2017/decorative" val="1"/>
              </a:ext>
            </a:extLst>
          </p:cNvPr>
          <p:cNvCxnSpPr>
            <a:cxnSpLocks/>
          </p:cNvCxnSpPr>
          <p:nvPr/>
        </p:nvCxnSpPr>
        <p:spPr>
          <a:xfrm>
            <a:off x="11290471" y="3581151"/>
            <a:ext cx="0" cy="4391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AF84D9D8-D085-C6B1-A2F3-97CC3B51F207}"/>
              </a:ext>
              <a:ext uri="{C183D7F6-B498-43B3-948B-1728B52AA6E4}">
                <adec:decorative xmlns:adec="http://schemas.microsoft.com/office/drawing/2017/decorative" val="1"/>
              </a:ext>
            </a:extLst>
          </p:cNvPr>
          <p:cNvCxnSpPr>
            <a:cxnSpLocks/>
          </p:cNvCxnSpPr>
          <p:nvPr/>
        </p:nvCxnSpPr>
        <p:spPr>
          <a:xfrm flipH="1">
            <a:off x="5270578" y="4304602"/>
            <a:ext cx="40661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Product_ECDC" title="Icon of a box">
            <a:extLst>
              <a:ext uri="{FF2B5EF4-FFF2-40B4-BE49-F238E27FC236}">
                <a16:creationId xmlns:a16="http://schemas.microsoft.com/office/drawing/2014/main" id="{4FD863D6-ED6C-41F5-80F6-DD2844F001AB}"/>
              </a:ext>
            </a:extLst>
          </p:cNvPr>
          <p:cNvSpPr>
            <a:spLocks noChangeAspect="1" noEditPoints="1"/>
          </p:cNvSpPr>
          <p:nvPr/>
        </p:nvSpPr>
        <p:spPr bwMode="auto">
          <a:xfrm>
            <a:off x="7452285" y="5483528"/>
            <a:ext cx="360034" cy="405050"/>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Oval 123">
            <a:extLst>
              <a:ext uri="{FF2B5EF4-FFF2-40B4-BE49-F238E27FC236}">
                <a16:creationId xmlns:a16="http://schemas.microsoft.com/office/drawing/2014/main" id="{A4EF5B90-4C99-BA86-407E-0552C65D567C}"/>
              </a:ext>
            </a:extLst>
          </p:cNvPr>
          <p:cNvSpPr/>
          <p:nvPr/>
        </p:nvSpPr>
        <p:spPr>
          <a:xfrm>
            <a:off x="1298423" y="3371814"/>
            <a:ext cx="274562" cy="274560"/>
          </a:xfrm>
          <a:prstGeom prst="ellipse">
            <a:avLst/>
          </a:prstGeom>
          <a:solidFill>
            <a:schemeClr val="bg1"/>
          </a:solidFill>
          <a:ln w="19050">
            <a:solidFill>
              <a:srgbClr val="49C5B1"/>
            </a:soli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49C5B1"/>
                </a:solidFill>
                <a:effectLst/>
                <a:uLnTx/>
                <a:uFillTx/>
                <a:latin typeface="Segoe UI"/>
                <a:ea typeface="+mn-ea"/>
                <a:cs typeface="Segoe UI" pitchFamily="34" charset="0"/>
              </a:rPr>
              <a:t>1</a:t>
            </a:r>
          </a:p>
        </p:txBody>
      </p:sp>
      <p:sp>
        <p:nvSpPr>
          <p:cNvPr id="125" name="Oval 124">
            <a:extLst>
              <a:ext uri="{FF2B5EF4-FFF2-40B4-BE49-F238E27FC236}">
                <a16:creationId xmlns:a16="http://schemas.microsoft.com/office/drawing/2014/main" id="{B330C1F5-DD93-10A4-D8DC-F376B1F2465F}"/>
              </a:ext>
            </a:extLst>
          </p:cNvPr>
          <p:cNvSpPr/>
          <p:nvPr/>
        </p:nvSpPr>
        <p:spPr>
          <a:xfrm>
            <a:off x="1298423" y="5856947"/>
            <a:ext cx="274562" cy="274560"/>
          </a:xfrm>
          <a:prstGeom prst="ellipse">
            <a:avLst/>
          </a:prstGeom>
          <a:solidFill>
            <a:schemeClr val="bg1"/>
          </a:solidFill>
          <a:ln w="19050">
            <a:solidFill>
              <a:srgbClr val="49C5B1"/>
            </a:soli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49C5B1"/>
                </a:solidFill>
                <a:effectLst/>
                <a:uLnTx/>
                <a:uFillTx/>
                <a:latin typeface="Segoe UI"/>
                <a:ea typeface="+mn-ea"/>
                <a:cs typeface="Segoe UI" pitchFamily="34" charset="0"/>
              </a:rPr>
              <a:t>2</a:t>
            </a:r>
          </a:p>
        </p:txBody>
      </p:sp>
      <p:sp>
        <p:nvSpPr>
          <p:cNvPr id="126" name="Oval 125">
            <a:extLst>
              <a:ext uri="{FF2B5EF4-FFF2-40B4-BE49-F238E27FC236}">
                <a16:creationId xmlns:a16="http://schemas.microsoft.com/office/drawing/2014/main" id="{8FDFF286-8CAF-8926-9BD7-F5DBAC0E5AD1}"/>
              </a:ext>
            </a:extLst>
          </p:cNvPr>
          <p:cNvSpPr/>
          <p:nvPr/>
        </p:nvSpPr>
        <p:spPr>
          <a:xfrm>
            <a:off x="4013808" y="3720453"/>
            <a:ext cx="274562" cy="274560"/>
          </a:xfrm>
          <a:prstGeom prst="ellipse">
            <a:avLst/>
          </a:prstGeom>
          <a:solidFill>
            <a:schemeClr val="bg1"/>
          </a:solidFill>
          <a:ln w="19050">
            <a:solidFill>
              <a:srgbClr val="49C5B1"/>
            </a:soli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49C5B1"/>
                </a:solidFill>
                <a:effectLst/>
                <a:uLnTx/>
                <a:uFillTx/>
                <a:latin typeface="Segoe UI"/>
                <a:ea typeface="+mn-ea"/>
                <a:cs typeface="Segoe UI" pitchFamily="34" charset="0"/>
              </a:rPr>
              <a:t>3</a:t>
            </a:r>
          </a:p>
        </p:txBody>
      </p:sp>
      <p:sp>
        <p:nvSpPr>
          <p:cNvPr id="127" name="Oval 126">
            <a:extLst>
              <a:ext uri="{FF2B5EF4-FFF2-40B4-BE49-F238E27FC236}">
                <a16:creationId xmlns:a16="http://schemas.microsoft.com/office/drawing/2014/main" id="{C52D22DE-C83D-5406-E4D5-3895ED2C9A21}"/>
              </a:ext>
            </a:extLst>
          </p:cNvPr>
          <p:cNvSpPr/>
          <p:nvPr/>
        </p:nvSpPr>
        <p:spPr>
          <a:xfrm>
            <a:off x="5310509" y="3713749"/>
            <a:ext cx="274562" cy="274560"/>
          </a:xfrm>
          <a:prstGeom prst="ellipse">
            <a:avLst/>
          </a:prstGeom>
          <a:solidFill>
            <a:schemeClr val="bg1"/>
          </a:solidFill>
          <a:ln w="19050">
            <a:solidFill>
              <a:srgbClr val="49C5B1"/>
            </a:soli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49C5B1"/>
                </a:solidFill>
                <a:effectLst/>
                <a:uLnTx/>
                <a:uFillTx/>
                <a:latin typeface="Segoe UI"/>
                <a:ea typeface="+mn-ea"/>
                <a:cs typeface="Segoe UI" pitchFamily="34" charset="0"/>
              </a:rPr>
              <a:t>4</a:t>
            </a:r>
          </a:p>
        </p:txBody>
      </p:sp>
      <p:sp>
        <p:nvSpPr>
          <p:cNvPr id="128" name="Oval 127">
            <a:extLst>
              <a:ext uri="{FF2B5EF4-FFF2-40B4-BE49-F238E27FC236}">
                <a16:creationId xmlns:a16="http://schemas.microsoft.com/office/drawing/2014/main" id="{CF693734-15E7-6241-286C-B9801BB4EF44}"/>
              </a:ext>
            </a:extLst>
          </p:cNvPr>
          <p:cNvSpPr/>
          <p:nvPr/>
        </p:nvSpPr>
        <p:spPr>
          <a:xfrm>
            <a:off x="7221535" y="5055074"/>
            <a:ext cx="274562" cy="274560"/>
          </a:xfrm>
          <a:prstGeom prst="ellipse">
            <a:avLst/>
          </a:prstGeom>
          <a:solidFill>
            <a:schemeClr val="bg1"/>
          </a:solidFill>
          <a:ln w="19050">
            <a:solidFill>
              <a:srgbClr val="49C5B1"/>
            </a:soli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49C5B1"/>
                </a:solidFill>
                <a:effectLst/>
                <a:uLnTx/>
                <a:uFillTx/>
                <a:latin typeface="Segoe UI"/>
                <a:ea typeface="+mn-ea"/>
                <a:cs typeface="Segoe UI" pitchFamily="34" charset="0"/>
              </a:rPr>
              <a:t>5</a:t>
            </a:r>
          </a:p>
        </p:txBody>
      </p:sp>
      <p:sp>
        <p:nvSpPr>
          <p:cNvPr id="129" name="Oval 128">
            <a:extLst>
              <a:ext uri="{FF2B5EF4-FFF2-40B4-BE49-F238E27FC236}">
                <a16:creationId xmlns:a16="http://schemas.microsoft.com/office/drawing/2014/main" id="{C1B4C898-E821-A552-AFCE-8997B6A22FFD}"/>
              </a:ext>
            </a:extLst>
          </p:cNvPr>
          <p:cNvSpPr/>
          <p:nvPr/>
        </p:nvSpPr>
        <p:spPr>
          <a:xfrm>
            <a:off x="9231627" y="6006119"/>
            <a:ext cx="274562" cy="274560"/>
          </a:xfrm>
          <a:prstGeom prst="ellipse">
            <a:avLst/>
          </a:prstGeom>
          <a:solidFill>
            <a:schemeClr val="bg1"/>
          </a:solidFill>
          <a:ln w="19050">
            <a:solidFill>
              <a:srgbClr val="49C5B1"/>
            </a:soli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49C5B1"/>
                </a:solidFill>
                <a:effectLst/>
                <a:uLnTx/>
                <a:uFillTx/>
                <a:latin typeface="Segoe UI"/>
                <a:ea typeface="+mn-ea"/>
                <a:cs typeface="Segoe UI" pitchFamily="34" charset="0"/>
              </a:rPr>
              <a:t>6</a:t>
            </a:r>
          </a:p>
        </p:txBody>
      </p:sp>
      <p:sp>
        <p:nvSpPr>
          <p:cNvPr id="130" name="Oval 129">
            <a:extLst>
              <a:ext uri="{FF2B5EF4-FFF2-40B4-BE49-F238E27FC236}">
                <a16:creationId xmlns:a16="http://schemas.microsoft.com/office/drawing/2014/main" id="{D20A6A28-000E-9C52-0EC6-7B3D9138B7F2}"/>
              </a:ext>
            </a:extLst>
          </p:cNvPr>
          <p:cNvSpPr/>
          <p:nvPr/>
        </p:nvSpPr>
        <p:spPr>
          <a:xfrm>
            <a:off x="9231627" y="3759781"/>
            <a:ext cx="274562" cy="274560"/>
          </a:xfrm>
          <a:prstGeom prst="ellipse">
            <a:avLst/>
          </a:prstGeom>
          <a:solidFill>
            <a:schemeClr val="bg1"/>
          </a:solidFill>
          <a:ln w="19050">
            <a:solidFill>
              <a:srgbClr val="49C5B1"/>
            </a:soli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49C5B1"/>
                </a:solidFill>
                <a:effectLst/>
                <a:uLnTx/>
                <a:uFillTx/>
                <a:latin typeface="Segoe UI"/>
                <a:ea typeface="+mn-ea"/>
                <a:cs typeface="Segoe UI" pitchFamily="34" charset="0"/>
              </a:rPr>
              <a:t>7</a:t>
            </a:r>
          </a:p>
        </p:txBody>
      </p:sp>
      <p:sp>
        <p:nvSpPr>
          <p:cNvPr id="131" name="Oval 130">
            <a:extLst>
              <a:ext uri="{FF2B5EF4-FFF2-40B4-BE49-F238E27FC236}">
                <a16:creationId xmlns:a16="http://schemas.microsoft.com/office/drawing/2014/main" id="{597A6388-FBA0-CB33-A251-146E631F170C}"/>
              </a:ext>
            </a:extLst>
          </p:cNvPr>
          <p:cNvSpPr/>
          <p:nvPr/>
        </p:nvSpPr>
        <p:spPr>
          <a:xfrm>
            <a:off x="11393453" y="3695910"/>
            <a:ext cx="274562" cy="274560"/>
          </a:xfrm>
          <a:prstGeom prst="ellipse">
            <a:avLst/>
          </a:prstGeom>
          <a:solidFill>
            <a:schemeClr val="bg1"/>
          </a:solidFill>
          <a:ln w="19050">
            <a:solidFill>
              <a:srgbClr val="49C5B1"/>
            </a:solid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200" b="0" i="0" u="none" strike="noStrike" kern="1200" cap="none" spc="0" normalizeH="0" baseline="0" noProof="0">
                <a:ln>
                  <a:noFill/>
                </a:ln>
                <a:solidFill>
                  <a:srgbClr val="49C5B1"/>
                </a:solidFill>
                <a:effectLst/>
                <a:uLnTx/>
                <a:uFillTx/>
                <a:latin typeface="Segoe UI"/>
                <a:ea typeface="+mn-ea"/>
                <a:cs typeface="Segoe UI" pitchFamily="34" charset="0"/>
              </a:rPr>
              <a:t>8</a:t>
            </a:r>
          </a:p>
        </p:txBody>
      </p:sp>
      <p:cxnSp>
        <p:nvCxnSpPr>
          <p:cNvPr id="135" name="Straight Connector 134">
            <a:extLst>
              <a:ext uri="{FF2B5EF4-FFF2-40B4-BE49-F238E27FC236}">
                <a16:creationId xmlns:a16="http://schemas.microsoft.com/office/drawing/2014/main" id="{C31EC5F8-E7BB-22ED-AF09-32A453A2CCCD}"/>
              </a:ext>
              <a:ext uri="{C183D7F6-B498-43B3-948B-1728B52AA6E4}">
                <adec:decorative xmlns:adec="http://schemas.microsoft.com/office/drawing/2017/decorative" val="1"/>
              </a:ext>
            </a:extLst>
          </p:cNvPr>
          <p:cNvCxnSpPr>
            <a:cxnSpLocks/>
          </p:cNvCxnSpPr>
          <p:nvPr/>
        </p:nvCxnSpPr>
        <p:spPr>
          <a:xfrm>
            <a:off x="7632302" y="5192354"/>
            <a:ext cx="1704419" cy="0"/>
          </a:xfrm>
          <a:prstGeom prst="line">
            <a:avLst/>
          </a:prstGeom>
          <a:ln/>
        </p:spPr>
        <p:style>
          <a:lnRef idx="1">
            <a:schemeClr val="dk1"/>
          </a:lnRef>
          <a:fillRef idx="0">
            <a:schemeClr val="dk1"/>
          </a:fillRef>
          <a:effectRef idx="0">
            <a:schemeClr val="dk1"/>
          </a:effectRef>
          <a:fontRef idx="minor">
            <a:schemeClr val="tx1"/>
          </a:fontRef>
        </p:style>
      </p:cxnSp>
      <p:cxnSp>
        <p:nvCxnSpPr>
          <p:cNvPr id="139" name="Straight Connector 138">
            <a:extLst>
              <a:ext uri="{FF2B5EF4-FFF2-40B4-BE49-F238E27FC236}">
                <a16:creationId xmlns:a16="http://schemas.microsoft.com/office/drawing/2014/main" id="{ABE1ED3D-EB76-E2A5-8800-4A295CE34880}"/>
              </a:ext>
              <a:ext uri="{C183D7F6-B498-43B3-948B-1728B52AA6E4}">
                <adec:decorative xmlns:adec="http://schemas.microsoft.com/office/drawing/2017/decorative" val="1"/>
              </a:ext>
            </a:extLst>
          </p:cNvPr>
          <p:cNvCxnSpPr>
            <a:cxnSpLocks/>
          </p:cNvCxnSpPr>
          <p:nvPr/>
        </p:nvCxnSpPr>
        <p:spPr>
          <a:xfrm flipV="1">
            <a:off x="7633174" y="4304602"/>
            <a:ext cx="0" cy="1040152"/>
          </a:xfrm>
          <a:prstGeom prst="line">
            <a:avLst/>
          </a:prstGeom>
          <a:ln/>
        </p:spPr>
        <p:style>
          <a:lnRef idx="1">
            <a:schemeClr val="dk1"/>
          </a:lnRef>
          <a:fillRef idx="0">
            <a:schemeClr val="dk1"/>
          </a:fillRef>
          <a:effectRef idx="0">
            <a:schemeClr val="dk1"/>
          </a:effectRef>
          <a:fontRef idx="minor">
            <a:schemeClr val="tx1"/>
          </a:fontRef>
        </p:style>
      </p:cxnSp>
      <p:pic>
        <p:nvPicPr>
          <p:cNvPr id="13" name="Picture 12" descr="A pink and white logo&#10;&#10;Description automatically generated">
            <a:extLst>
              <a:ext uri="{FF2B5EF4-FFF2-40B4-BE49-F238E27FC236}">
                <a16:creationId xmlns:a16="http://schemas.microsoft.com/office/drawing/2014/main" id="{F567F7D2-506C-A860-6879-1B93E9A03B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9239" y="3971375"/>
            <a:ext cx="523106" cy="523106"/>
          </a:xfrm>
          <a:prstGeom prst="rect">
            <a:avLst/>
          </a:prstGeom>
        </p:spPr>
      </p:pic>
      <p:pic>
        <p:nvPicPr>
          <p:cNvPr id="17" name="Picture 2">
            <a:extLst>
              <a:ext uri="{FF2B5EF4-FFF2-40B4-BE49-F238E27FC236}">
                <a16:creationId xmlns:a16="http://schemas.microsoft.com/office/drawing/2014/main" id="{388CEF4F-AB8E-8EDB-7120-2B5E299A4C91}"/>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6552" y="3392095"/>
            <a:ext cx="558788" cy="5587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a:extLst>
              <a:ext uri="{FF2B5EF4-FFF2-40B4-BE49-F238E27FC236}">
                <a16:creationId xmlns:a16="http://schemas.microsoft.com/office/drawing/2014/main" id="{A81104B6-9D70-3627-E1F4-C2A43BBDD295}"/>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7008" y="4411370"/>
            <a:ext cx="558788" cy="55878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18851E7B-8A3F-206B-B61D-D51F382BC600}"/>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32801" y="5128656"/>
            <a:ext cx="557397" cy="55739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A pink lightning bolt on a white background&#10;&#10;Description automatically generated">
            <a:extLst>
              <a:ext uri="{FF2B5EF4-FFF2-40B4-BE49-F238E27FC236}">
                <a16:creationId xmlns:a16="http://schemas.microsoft.com/office/drawing/2014/main" id="{E7480094-2D53-CE3C-07BF-03D7D2C0FF2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005711" y="4085369"/>
            <a:ext cx="583463" cy="583463"/>
          </a:xfrm>
          <a:prstGeom prst="rect">
            <a:avLst/>
          </a:prstGeom>
        </p:spPr>
      </p:pic>
      <p:pic>
        <p:nvPicPr>
          <p:cNvPr id="31" name="Graphic 30">
            <a:extLst>
              <a:ext uri="{FF2B5EF4-FFF2-40B4-BE49-F238E27FC236}">
                <a16:creationId xmlns:a16="http://schemas.microsoft.com/office/drawing/2014/main" id="{B3EEF67C-669C-63D1-8EBB-F7D8DAB8525C}"/>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01758" y="4488418"/>
            <a:ext cx="386152" cy="386152"/>
          </a:xfrm>
          <a:prstGeom prst="rect">
            <a:avLst/>
          </a:prstGeom>
        </p:spPr>
      </p:pic>
      <p:sp>
        <p:nvSpPr>
          <p:cNvPr id="6" name="TextBox 5">
            <a:extLst>
              <a:ext uri="{FF2B5EF4-FFF2-40B4-BE49-F238E27FC236}">
                <a16:creationId xmlns:a16="http://schemas.microsoft.com/office/drawing/2014/main" id="{F6DAEC5D-1EF5-805B-29D0-2744C0DDE01F}"/>
              </a:ext>
            </a:extLst>
          </p:cNvPr>
          <p:cNvSpPr txBox="1"/>
          <p:nvPr/>
        </p:nvSpPr>
        <p:spPr>
          <a:xfrm>
            <a:off x="4486584" y="399523"/>
            <a:ext cx="68128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UI"/>
                <a:ea typeface="+mn-ea"/>
                <a:cs typeface="+mn-cs"/>
              </a:rPr>
              <a:t>An end-to-end Real-Time Intelligence experience</a:t>
            </a:r>
          </a:p>
        </p:txBody>
      </p:sp>
      <p:pic>
        <p:nvPicPr>
          <p:cNvPr id="3" name="Graphic 2">
            <a:extLst>
              <a:ext uri="{FF2B5EF4-FFF2-40B4-BE49-F238E27FC236}">
                <a16:creationId xmlns:a16="http://schemas.microsoft.com/office/drawing/2014/main" id="{E45A8716-710A-3415-1B44-FAF6D4CF367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324170" y="5383556"/>
            <a:ext cx="613330" cy="613330"/>
          </a:xfrm>
          <a:prstGeom prst="rect">
            <a:avLst/>
          </a:prstGeom>
        </p:spPr>
      </p:pic>
    </p:spTree>
    <p:extLst>
      <p:ext uri="{BB962C8B-B14F-4D97-AF65-F5344CB8AC3E}">
        <p14:creationId xmlns:p14="http://schemas.microsoft.com/office/powerpoint/2010/main" val="30608407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1D145-5487-47A8-FFAF-85DC6C43F4FC}"/>
            </a:ext>
          </a:extLst>
        </p:cNvPr>
        <p:cNvGrpSpPr/>
        <p:nvPr/>
      </p:nvGrpSpPr>
      <p:grpSpPr>
        <a:xfrm>
          <a:off x="0" y="0"/>
          <a:ext cx="0" cy="0"/>
          <a:chOff x="0" y="0"/>
          <a:chExt cx="0" cy="0"/>
        </a:xfrm>
      </p:grpSpPr>
      <p:pic>
        <p:nvPicPr>
          <p:cNvPr id="6" name="Picture 5" descr="Pit crew ready for formula one race with car in pit stop">
            <a:extLst>
              <a:ext uri="{FF2B5EF4-FFF2-40B4-BE49-F238E27FC236}">
                <a16:creationId xmlns:a16="http://schemas.microsoft.com/office/drawing/2014/main" id="{22041A22-6343-B47D-B8D3-A8555BE1F13D}"/>
              </a:ext>
            </a:extLst>
          </p:cNvPr>
          <p:cNvPicPr>
            <a:picLocks noChangeAspect="1"/>
          </p:cNvPicPr>
          <p:nvPr/>
        </p:nvPicPr>
        <p:blipFill rotWithShape="1">
          <a:blip r:embed="rId3">
            <a:extLst>
              <a:ext uri="{28A0092B-C50C-407E-A947-70E740481C1C}">
                <a14:useLocalDpi xmlns:a14="http://schemas.microsoft.com/office/drawing/2010/main" val="0"/>
              </a:ext>
            </a:extLst>
          </a:blip>
          <a:srcRect l="-98" t="2497" r="739"/>
          <a:stretch/>
        </p:blipFill>
        <p:spPr>
          <a:xfrm>
            <a:off x="252486" y="228600"/>
            <a:ext cx="11687027" cy="6400800"/>
          </a:xfrm>
          <a:prstGeom prst="rect">
            <a:avLst/>
          </a:prstGeom>
        </p:spPr>
      </p:pic>
      <p:sp>
        <p:nvSpPr>
          <p:cNvPr id="4" name="Rounded Rectangle 13">
            <a:extLst>
              <a:ext uri="{FF2B5EF4-FFF2-40B4-BE49-F238E27FC236}">
                <a16:creationId xmlns:a16="http://schemas.microsoft.com/office/drawing/2014/main" id="{7458D6D9-4332-2F31-02BD-01403C3077F3}"/>
              </a:ext>
            </a:extLst>
          </p:cNvPr>
          <p:cNvSpPr/>
          <p:nvPr/>
        </p:nvSpPr>
        <p:spPr bwMode="auto">
          <a:xfrm>
            <a:off x="252486" y="228600"/>
            <a:ext cx="11687027" cy="6400800"/>
          </a:xfrm>
          <a:prstGeom prst="roundRect">
            <a:avLst>
              <a:gd name="adj" fmla="val 0"/>
            </a:avLst>
          </a:prstGeom>
          <a:solidFill>
            <a:schemeClr val="bg1">
              <a:alpha val="81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3909">
                    <a:srgbClr val="FFFFFF"/>
                  </a:gs>
                  <a:gs pos="17264">
                    <a:srgbClr val="FFFFFF"/>
                  </a:gs>
                </a:gsLst>
                <a:lin ang="2700000" scaled="0"/>
              </a:gradFill>
              <a:effectLst/>
              <a:uLnTx/>
              <a:uFillTx/>
              <a:latin typeface="Segoe UI Semibold"/>
              <a:ea typeface="Yu Gothic UI" panose="020B0500000000000000" pitchFamily="34" charset="-128"/>
              <a:cs typeface="+mn-cs"/>
            </a:endParaRPr>
          </a:p>
        </p:txBody>
      </p:sp>
      <p:grpSp>
        <p:nvGrpSpPr>
          <p:cNvPr id="15" name="Group 14">
            <a:extLst>
              <a:ext uri="{FF2B5EF4-FFF2-40B4-BE49-F238E27FC236}">
                <a16:creationId xmlns:a16="http://schemas.microsoft.com/office/drawing/2014/main" id="{33903045-AA01-9462-DB7C-948505F59CBC}"/>
              </a:ext>
            </a:extLst>
          </p:cNvPr>
          <p:cNvGrpSpPr/>
          <p:nvPr/>
        </p:nvGrpSpPr>
        <p:grpSpPr>
          <a:xfrm>
            <a:off x="785724" y="1975099"/>
            <a:ext cx="8336330" cy="3704420"/>
            <a:chOff x="785724" y="1975099"/>
            <a:chExt cx="8336330" cy="3704420"/>
          </a:xfrm>
        </p:grpSpPr>
        <p:sp>
          <p:nvSpPr>
            <p:cNvPr id="5" name="TextBox 4">
              <a:extLst>
                <a:ext uri="{FF2B5EF4-FFF2-40B4-BE49-F238E27FC236}">
                  <a16:creationId xmlns:a16="http://schemas.microsoft.com/office/drawing/2014/main" id="{C905BD3D-780E-52EB-00F8-E9F93CE5C3E4}"/>
                </a:ext>
              </a:extLst>
            </p:cNvPr>
            <p:cNvSpPr txBox="1"/>
            <p:nvPr/>
          </p:nvSpPr>
          <p:spPr>
            <a:xfrm>
              <a:off x="1318050" y="2311673"/>
              <a:ext cx="7804004" cy="2819490"/>
            </a:xfrm>
            <a:prstGeom prst="rect">
              <a:avLst/>
            </a:prstGeom>
            <a:noFill/>
          </p:spPr>
          <p:txBody>
            <a:bodyPr wrap="square" lIns="91440" tIns="45720" rIns="91440" bIns="45720" anchor="ctr">
              <a:spAutoFit/>
            </a:bodyPr>
            <a:lstStyle/>
            <a:p>
              <a:pPr marL="0" marR="0" lvl="0" indent="0" algn="l" defTabSz="914400" rtl="0" eaLnBrk="1" fontAlgn="auto" latinLnBrk="0" hangingPunct="1">
                <a:lnSpc>
                  <a:spcPct val="107000"/>
                </a:lnSpc>
                <a:spcBef>
                  <a:spcPts val="0"/>
                </a:spcBef>
                <a:spcAft>
                  <a:spcPts val="220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Semibold"/>
                  <a:ea typeface="+mn-ea"/>
                  <a:cs typeface="+mn-cs"/>
                </a:rPr>
                <a:t>Before we used Microsoft Fabric and real-time analytics, it was probably 30 minutes before the engineers who knew that something was wrong with a car could get the data, analyze it, and have a result. Today the process is done within minutes.</a:t>
              </a:r>
            </a:p>
          </p:txBody>
        </p:sp>
        <p:sp>
          <p:nvSpPr>
            <p:cNvPr id="7" name="TextBox 6">
              <a:extLst>
                <a:ext uri="{FF2B5EF4-FFF2-40B4-BE49-F238E27FC236}">
                  <a16:creationId xmlns:a16="http://schemas.microsoft.com/office/drawing/2014/main" id="{317B95E4-0688-A9AB-574E-16678C436154}"/>
                </a:ext>
              </a:extLst>
            </p:cNvPr>
            <p:cNvSpPr txBox="1"/>
            <p:nvPr/>
          </p:nvSpPr>
          <p:spPr>
            <a:xfrm>
              <a:off x="1436119" y="5248632"/>
              <a:ext cx="7567865" cy="43088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Calibri" panose="020F0502020204030204" pitchFamily="34" charset="0"/>
                  <a:cs typeface="Segoe UI Semibold"/>
                </a:rPr>
                <a:t>Dener Pires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Calibri" panose="020F0502020204030204" pitchFamily="34" charset="0"/>
                  <a:cs typeface="Arial"/>
                </a:rPr>
                <a:t>CEO, Dener Motorsport</a:t>
              </a:r>
            </a:p>
          </p:txBody>
        </p:sp>
        <p:sp>
          <p:nvSpPr>
            <p:cNvPr id="8" name="TextBox 7">
              <a:extLst>
                <a:ext uri="{FF2B5EF4-FFF2-40B4-BE49-F238E27FC236}">
                  <a16:creationId xmlns:a16="http://schemas.microsoft.com/office/drawing/2014/main" id="{17D930A4-F228-FF90-2BF5-2C86CE1B90D8}"/>
                </a:ext>
              </a:extLst>
            </p:cNvPr>
            <p:cNvSpPr txBox="1"/>
            <p:nvPr/>
          </p:nvSpPr>
          <p:spPr>
            <a:xfrm>
              <a:off x="785724" y="1975099"/>
              <a:ext cx="1300791" cy="1312603"/>
            </a:xfrm>
            <a:prstGeom prst="rect">
              <a:avLst/>
            </a:prstGeom>
            <a:noFill/>
          </p:spPr>
          <p:txBody>
            <a:bodyPr wrap="square" anchor="ctr">
              <a:spAutoFit/>
            </a:bodyPr>
            <a:lstStyle/>
            <a:p>
              <a:pPr marL="0" marR="0" lvl="0" indent="0" algn="l" defTabSz="914400" rtl="0" eaLnBrk="1" fontAlgn="auto" latinLnBrk="0" hangingPunct="1">
                <a:lnSpc>
                  <a:spcPct val="107000"/>
                </a:lnSpc>
                <a:spcBef>
                  <a:spcPts val="0"/>
                </a:spcBef>
                <a:spcAft>
                  <a:spcPts val="2200"/>
                </a:spcAft>
                <a:buClrTx/>
                <a:buSzTx/>
                <a:buFontTx/>
                <a:buNone/>
                <a:tabLst/>
                <a:defRPr/>
              </a:pPr>
              <a:r>
                <a:rPr kumimoji="0" lang="en-US" sz="8000" b="1" i="0" u="none" strike="noStrike" kern="1200" cap="none" spc="-49" normalizeH="0" baseline="0" noProof="0">
                  <a:ln w="3175">
                    <a:noFill/>
                  </a:ln>
                  <a:solidFill>
                    <a:srgbClr val="FFFFFF"/>
                  </a:solidFill>
                  <a:effectLst/>
                  <a:uLnTx/>
                  <a:uFillTx/>
                  <a:latin typeface="Segoe UI Semibold"/>
                  <a:ea typeface="+mn-ea"/>
                  <a:cs typeface="Segoe UI" pitchFamily="34" charset="0"/>
                </a:rPr>
                <a:t>“</a:t>
              </a:r>
            </a:p>
          </p:txBody>
        </p:sp>
      </p:grpSp>
      <p:pic>
        <p:nvPicPr>
          <p:cNvPr id="9" name="Picture 8" descr="porsche carrera cup brasil logo">
            <a:extLst>
              <a:ext uri="{FF2B5EF4-FFF2-40B4-BE49-F238E27FC236}">
                <a16:creationId xmlns:a16="http://schemas.microsoft.com/office/drawing/2014/main" id="{713B8C6D-2EE6-EE70-9D1E-1CB11F992446}"/>
              </a:ext>
            </a:extLst>
          </p:cNvPr>
          <p:cNvPicPr>
            <a:picLocks noChangeAspect="1"/>
          </p:cNvPicPr>
          <p:nvPr/>
        </p:nvPicPr>
        <p:blipFill>
          <a:blip r:embed="rId4"/>
          <a:stretch>
            <a:fillRect/>
          </a:stretch>
        </p:blipFill>
        <p:spPr>
          <a:xfrm>
            <a:off x="1436119" y="1227867"/>
            <a:ext cx="1867153" cy="668732"/>
          </a:xfrm>
          <a:prstGeom prst="rect">
            <a:avLst/>
          </a:prstGeom>
        </p:spPr>
      </p:pic>
    </p:spTree>
    <p:extLst>
      <p:ext uri="{BB962C8B-B14F-4D97-AF65-F5344CB8AC3E}">
        <p14:creationId xmlns:p14="http://schemas.microsoft.com/office/powerpoint/2010/main" val="2007320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EB4D6076-5D34-14E9-329F-15589E460E22}"/>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044520" y="1414364"/>
            <a:ext cx="5744708" cy="478046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7B009F7-AF85-9CAF-0FFE-50255D3B9CB9}"/>
              </a:ext>
            </a:extLst>
          </p:cNvPr>
          <p:cNvSpPr>
            <a:spLocks noGrp="1"/>
          </p:cNvSpPr>
          <p:nvPr>
            <p:ph type="title"/>
          </p:nvPr>
        </p:nvSpPr>
        <p:spPr>
          <a:xfrm>
            <a:off x="584200" y="334090"/>
            <a:ext cx="5508419" cy="618631"/>
          </a:xfrm>
        </p:spPr>
        <p:txBody>
          <a:bodyPr/>
          <a:lstStyle/>
          <a:p>
            <a:r>
              <a:rPr lang="en-US" sz="4000">
                <a:ln w="0"/>
                <a:solidFill>
                  <a:schemeClr val="accent2"/>
                </a:solidFill>
                <a:effectLst>
                  <a:outerShdw blurRad="38100" dist="25400" dir="5400000" algn="ctr" rotWithShape="0">
                    <a:srgbClr val="6E747A">
                      <a:alpha val="43000"/>
                    </a:srgbClr>
                  </a:outerShdw>
                </a:effectLst>
                <a:latin typeface="+mj-lt"/>
                <a:cs typeface="+mj-cs"/>
              </a:rPr>
              <a:t>KQL Concepts</a:t>
            </a:r>
            <a:endParaRPr lang="en-US" sz="4000"/>
          </a:p>
        </p:txBody>
      </p:sp>
      <p:sp>
        <p:nvSpPr>
          <p:cNvPr id="6" name="TextBox 5">
            <a:extLst>
              <a:ext uri="{FF2B5EF4-FFF2-40B4-BE49-F238E27FC236}">
                <a16:creationId xmlns:a16="http://schemas.microsoft.com/office/drawing/2014/main" id="{D206702D-25D9-B6E4-6938-3AD77E471506}"/>
              </a:ext>
            </a:extLst>
          </p:cNvPr>
          <p:cNvSpPr txBox="1"/>
          <p:nvPr/>
        </p:nvSpPr>
        <p:spPr>
          <a:xfrm>
            <a:off x="1518787" y="1464814"/>
            <a:ext cx="4525733" cy="507831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Sans Text"/>
                <a:ea typeface="+mn-ea"/>
                <a:cs typeface="+mn-cs"/>
              </a:rPr>
              <a:t>Relational operators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rPr>
              <a:t>filters, union, joins, aggregations,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rPr>
              <a:t>Each operator consumes </a:t>
            </a:r>
            <a:r>
              <a:rPr kumimoji="0" lang="en-US" sz="1800" b="1" i="0" u="none" strike="noStrike" kern="1200" cap="none" spc="0" normalizeH="0" baseline="0" noProof="0" dirty="0">
                <a:ln>
                  <a:noFill/>
                </a:ln>
                <a:solidFill>
                  <a:srgbClr val="000000"/>
                </a:solidFill>
                <a:effectLst/>
                <a:uLnTx/>
                <a:uFillTx/>
                <a:latin typeface="Segoe Sans Text"/>
                <a:ea typeface="+mn-ea"/>
                <a:cs typeface="+mn-cs"/>
              </a:rPr>
              <a:t>tabular input </a:t>
            </a:r>
            <a:r>
              <a:rPr kumimoji="0" lang="en-US" sz="1800" b="0" i="0" u="none" strike="noStrike" kern="1200" cap="none" spc="0" normalizeH="0" baseline="0" noProof="0" dirty="0">
                <a:ln>
                  <a:noFill/>
                </a:ln>
                <a:solidFill>
                  <a:srgbClr val="000000"/>
                </a:solidFill>
                <a:effectLst/>
                <a:uLnTx/>
                <a:uFillTx/>
                <a:latin typeface="Segoe Sans Text"/>
                <a:ea typeface="+mn-ea"/>
                <a:cs typeface="+mn-cs"/>
              </a:rPr>
              <a:t>and produces a </a:t>
            </a:r>
            <a:r>
              <a:rPr kumimoji="0" lang="en-US" sz="1800" b="1" i="0" u="none" strike="noStrike" kern="1200" cap="none" spc="0" normalizeH="0" baseline="0" noProof="0" dirty="0">
                <a:ln>
                  <a:noFill/>
                </a:ln>
                <a:solidFill>
                  <a:srgbClr val="000000"/>
                </a:solidFill>
                <a:effectLst/>
                <a:uLnTx/>
                <a:uFillTx/>
                <a:latin typeface="Segoe Sans Text"/>
                <a:ea typeface="+mn-ea"/>
                <a:cs typeface="+mn-cs"/>
              </a:rPr>
              <a:t>tabular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Sans Text"/>
                <a:ea typeface="+mn-ea"/>
                <a:cs typeface="+mn-cs"/>
              </a:rPr>
              <a:t>Commands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rPr>
              <a:t>Can be combined with ‘|’ (</a:t>
            </a:r>
            <a:r>
              <a:rPr kumimoji="0" lang="en-US" sz="1800" b="1" i="0" u="none" strike="noStrike" kern="1200" cap="none" spc="0" normalizeH="0" baseline="0" noProof="0" dirty="0">
                <a:ln>
                  <a:noFill/>
                </a:ln>
                <a:solidFill>
                  <a:srgbClr val="000000"/>
                </a:solidFill>
                <a:effectLst/>
                <a:uLnTx/>
                <a:uFillTx/>
                <a:latin typeface="Segoe Sans Text"/>
                <a:ea typeface="+mn-ea"/>
                <a:cs typeface="+mn-cs"/>
              </a:rPr>
              <a:t>pipe</a:t>
            </a:r>
            <a:r>
              <a:rPr kumimoji="0" lang="en-US" sz="1800" b="0" i="0" u="none" strike="noStrike" kern="1200" cap="none" spc="0" normalizeH="0" baseline="0" noProof="0" dirty="0">
                <a:ln>
                  <a:noFill/>
                </a:ln>
                <a:solidFill>
                  <a:srgbClr val="000000"/>
                </a:solidFill>
                <a:effectLst/>
                <a:uLnTx/>
                <a:uFillTx/>
                <a:latin typeface="Segoe Sans Tex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Sans Text"/>
                <a:ea typeface="+mn-ea"/>
                <a:cs typeface="+mn-cs"/>
              </a:rPr>
              <a:t>Similarities</a:t>
            </a:r>
            <a:r>
              <a:rPr kumimoji="0" lang="en-US" sz="1800" b="0" i="0" u="none" strike="noStrike" kern="1200" cap="none" spc="0" normalizeH="0" baseline="0" noProof="0" dirty="0">
                <a:ln>
                  <a:noFill/>
                </a:ln>
                <a:solidFill>
                  <a:srgbClr val="000000"/>
                </a:solidFill>
                <a:effectLst/>
                <a:uLnTx/>
                <a:uFillTx/>
                <a:latin typeface="Segoe Sans Tex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rPr>
              <a:t>OS shell, </a:t>
            </a:r>
            <a:r>
              <a:rPr kumimoji="0" lang="en-US" sz="1800" b="0" i="0" u="none" strike="noStrike" kern="1200" cap="none" spc="0" normalizeH="0" baseline="0" noProof="0" dirty="0" err="1">
                <a:ln>
                  <a:noFill/>
                </a:ln>
                <a:solidFill>
                  <a:srgbClr val="000000"/>
                </a:solidFill>
                <a:effectLst/>
                <a:uLnTx/>
                <a:uFillTx/>
                <a:latin typeface="Segoe Sans Text"/>
                <a:ea typeface="+mn-ea"/>
                <a:cs typeface="+mn-cs"/>
              </a:rPr>
              <a:t>Linq</a:t>
            </a:r>
            <a:r>
              <a:rPr kumimoji="0" lang="en-US" sz="1800" b="0" i="0" u="none" strike="noStrike" kern="1200" cap="none" spc="0" normalizeH="0" baseline="0" noProof="0" dirty="0">
                <a:ln>
                  <a:noFill/>
                </a:ln>
                <a:solidFill>
                  <a:srgbClr val="000000"/>
                </a:solidFill>
                <a:effectLst/>
                <a:uLnTx/>
                <a:uFillTx/>
                <a:latin typeface="Segoe Sans Text"/>
                <a:ea typeface="+mn-ea"/>
                <a:cs typeface="+mn-cs"/>
              </a:rPr>
              <a:t>, functional SQL…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Sans Text"/>
                <a:ea typeface="+mn-ea"/>
                <a:cs typeface="+mn-cs"/>
              </a:rPr>
              <a:t>Agility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rPr>
              <a:t>Queries are easy to </a:t>
            </a:r>
            <a:r>
              <a:rPr kumimoji="0" lang="en-US" sz="1800" b="1" i="0" u="none" strike="noStrike" kern="1200" cap="none" spc="0" normalizeH="0" baseline="0" noProof="0" dirty="0">
                <a:ln>
                  <a:noFill/>
                </a:ln>
                <a:solidFill>
                  <a:srgbClr val="000000"/>
                </a:solidFill>
                <a:effectLst/>
                <a:uLnTx/>
                <a:uFillTx/>
                <a:latin typeface="Segoe Sans Text"/>
                <a:ea typeface="+mn-ea"/>
                <a:cs typeface="+mn-cs"/>
              </a:rPr>
              <a:t>write, read, change</a:t>
            </a:r>
            <a:endParaRPr kumimoji="0" lang="en-US" sz="1800" b="0" i="0" u="none" strike="noStrike" kern="1200" cap="none" spc="0" normalizeH="0" baseline="0" noProof="0" dirty="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Segoe Sans Text"/>
                <a:ea typeface="+mn-ea"/>
                <a:cs typeface="+mn-cs"/>
              </a:rPr>
              <a:t>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rPr>
              <a:t>Single statement query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rPr>
              <a:t>Use ‘let’ for reusing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mn-cs"/>
              </a:rPr>
              <a:t>Multi-statement (‘;’) queries</a:t>
            </a:r>
          </a:p>
        </p:txBody>
      </p:sp>
      <p:sp>
        <p:nvSpPr>
          <p:cNvPr id="7" name="Rectangle 6" descr="people_14">
            <a:extLst>
              <a:ext uri="{FF2B5EF4-FFF2-40B4-BE49-F238E27FC236}">
                <a16:creationId xmlns:a16="http://schemas.microsoft.com/office/drawing/2014/main" id="{F6F2688F-8666-23CF-9C60-134D2C3FFD98}"/>
              </a:ext>
            </a:extLst>
          </p:cNvPr>
          <p:cNvSpPr/>
          <p:nvPr/>
        </p:nvSpPr>
        <p:spPr>
          <a:xfrm>
            <a:off x="650198" y="1761396"/>
            <a:ext cx="523996" cy="523483"/>
          </a:xfrm>
          <a:prstGeom prst="rect">
            <a:avLst/>
          </a:prstGeom>
          <a:blipFill>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24457" b="24457"/>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2" name="Rectangle 11" descr="arrow_16">
            <a:extLst>
              <a:ext uri="{FF2B5EF4-FFF2-40B4-BE49-F238E27FC236}">
                <a16:creationId xmlns:a16="http://schemas.microsoft.com/office/drawing/2014/main" id="{3B3ADFCE-7736-7112-9A9E-F7ECD9213778}"/>
              </a:ext>
            </a:extLst>
          </p:cNvPr>
          <p:cNvSpPr/>
          <p:nvPr/>
        </p:nvSpPr>
        <p:spPr>
          <a:xfrm>
            <a:off x="659829" y="2899594"/>
            <a:ext cx="523992" cy="523483"/>
          </a:xfrm>
          <a:prstGeom prst="rect">
            <a:avLst/>
          </a:prstGeom>
          <a: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t="12921" b="12921"/>
            </a:stretch>
          </a:blipFill>
          <a:ln>
            <a:noFill/>
          </a:ln>
        </p:spPr>
        <p:style>
          <a:lnRef idx="2">
            <a:scrgbClr r="0" g="0" b="0"/>
          </a:lnRef>
          <a:fillRef idx="1">
            <a:scrgbClr r="0" g="0" b="0"/>
          </a:fillRef>
          <a:effectRef idx="0">
            <a:schemeClr val="accent5">
              <a:hueOff val="-35647"/>
              <a:satOff val="-3238"/>
              <a:lumOff val="243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3" name="Rectangle 12" descr="percent">
            <a:extLst>
              <a:ext uri="{FF2B5EF4-FFF2-40B4-BE49-F238E27FC236}">
                <a16:creationId xmlns:a16="http://schemas.microsoft.com/office/drawing/2014/main" id="{5C701BA9-1EA8-AAA5-E1FC-496430024BA0}"/>
              </a:ext>
            </a:extLst>
          </p:cNvPr>
          <p:cNvSpPr/>
          <p:nvPr/>
        </p:nvSpPr>
        <p:spPr>
          <a:xfrm>
            <a:off x="659833" y="3730435"/>
            <a:ext cx="523988" cy="523482"/>
          </a:xfrm>
          <a:prstGeom prst="rect">
            <a:avLst/>
          </a:pr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53471"/>
              <a:satOff val="-4858"/>
              <a:lumOff val="3647"/>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4" name="Rectangle 13" descr="Books">
            <a:extLst>
              <a:ext uri="{FF2B5EF4-FFF2-40B4-BE49-F238E27FC236}">
                <a16:creationId xmlns:a16="http://schemas.microsoft.com/office/drawing/2014/main" id="{E476F26C-B477-08CB-F7D4-F860136EE353}"/>
              </a:ext>
            </a:extLst>
          </p:cNvPr>
          <p:cNvSpPr/>
          <p:nvPr/>
        </p:nvSpPr>
        <p:spPr>
          <a:xfrm>
            <a:off x="659829" y="4561275"/>
            <a:ext cx="523992" cy="523481"/>
          </a:xfrm>
          <a:prstGeom prst="rect">
            <a:avLst/>
          </a:pr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t="9375" b="9375"/>
            </a:stretch>
          </a:blipFill>
          <a:ln>
            <a:noFill/>
          </a:ln>
        </p:spPr>
        <p:style>
          <a:lnRef idx="2">
            <a:scrgbClr r="0" g="0" b="0"/>
          </a:lnRef>
          <a:fillRef idx="1">
            <a:scrgbClr r="0" g="0" b="0"/>
          </a:fillRef>
          <a:effectRef idx="0">
            <a:schemeClr val="accent5">
              <a:hueOff val="-71295"/>
              <a:satOff val="-6477"/>
              <a:lumOff val="4863"/>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5" name="Rectangle 14" descr="transform">
            <a:extLst>
              <a:ext uri="{FF2B5EF4-FFF2-40B4-BE49-F238E27FC236}">
                <a16:creationId xmlns:a16="http://schemas.microsoft.com/office/drawing/2014/main" id="{C0A8A7AF-9525-EAC9-5CA6-D80424792E89}"/>
              </a:ext>
            </a:extLst>
          </p:cNvPr>
          <p:cNvSpPr/>
          <p:nvPr/>
        </p:nvSpPr>
        <p:spPr>
          <a:xfrm>
            <a:off x="659829" y="5672531"/>
            <a:ext cx="550958" cy="550423"/>
          </a:xfrm>
          <a:prstGeom prst="rect">
            <a:avLst/>
          </a:prstGeom>
          <a:blipFill>
            <a:blip r:embed="rId12" cstate="hq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l="8791" r="8791"/>
            </a:stretch>
          </a:blipFill>
          <a:ln>
            <a:noFill/>
          </a:ln>
        </p:spPr>
        <p:style>
          <a:lnRef idx="2">
            <a:scrgbClr r="0" g="0" b="0"/>
          </a:lnRef>
          <a:fillRef idx="1">
            <a:scrgbClr r="0" g="0" b="0"/>
          </a:fillRef>
          <a:effectRef idx="0">
            <a:schemeClr val="accent5">
              <a:hueOff val="-89118"/>
              <a:satOff val="-8096"/>
              <a:lumOff val="6079"/>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Tree>
    <p:extLst>
      <p:ext uri="{BB962C8B-B14F-4D97-AF65-F5344CB8AC3E}">
        <p14:creationId xmlns:p14="http://schemas.microsoft.com/office/powerpoint/2010/main" val="3523739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8B154DE-6365-1A87-10A5-296C8985EC7B}"/>
              </a:ext>
            </a:extLst>
          </p:cNvPr>
          <p:cNvSpPr txBox="1"/>
          <p:nvPr/>
        </p:nvSpPr>
        <p:spPr>
          <a:xfrm>
            <a:off x="2370948" y="965210"/>
            <a:ext cx="1645920" cy="286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Manufacturing</a:t>
            </a:r>
          </a:p>
        </p:txBody>
      </p:sp>
      <p:sp>
        <p:nvSpPr>
          <p:cNvPr id="25" name="TextBox 24">
            <a:extLst>
              <a:ext uri="{FF2B5EF4-FFF2-40B4-BE49-F238E27FC236}">
                <a16:creationId xmlns:a16="http://schemas.microsoft.com/office/drawing/2014/main" id="{64CDE8E3-C6CF-AF85-BF32-F902E306938D}"/>
              </a:ext>
            </a:extLst>
          </p:cNvPr>
          <p:cNvSpPr txBox="1"/>
          <p:nvPr/>
        </p:nvSpPr>
        <p:spPr>
          <a:xfrm>
            <a:off x="4391941" y="965210"/>
            <a:ext cx="1645920" cy="286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Logistics</a:t>
            </a:r>
            <a:endParaRPr kumimoji="0" lang="en-US" sz="2400" b="0" i="0" u="none" strike="noStrike" kern="1200" cap="none" spc="0" normalizeH="0" baseline="0" noProof="0">
              <a:ln>
                <a:noFill/>
              </a:ln>
              <a:solidFill>
                <a:srgbClr val="49C5B1"/>
              </a:solidFill>
              <a:effectLst/>
              <a:uLnTx/>
              <a:uFillTx/>
              <a:latin typeface="Segoe Sans Text Semibold"/>
              <a:ea typeface="+mn-ea"/>
              <a:cs typeface="+mn-cs"/>
            </a:endParaRPr>
          </a:p>
        </p:txBody>
      </p:sp>
      <p:sp>
        <p:nvSpPr>
          <p:cNvPr id="26" name="TextBox 25">
            <a:extLst>
              <a:ext uri="{FF2B5EF4-FFF2-40B4-BE49-F238E27FC236}">
                <a16:creationId xmlns:a16="http://schemas.microsoft.com/office/drawing/2014/main" id="{40942440-34ED-F66A-AAE3-4EC15A600A93}"/>
              </a:ext>
            </a:extLst>
          </p:cNvPr>
          <p:cNvSpPr txBox="1"/>
          <p:nvPr/>
        </p:nvSpPr>
        <p:spPr>
          <a:xfrm>
            <a:off x="8433927" y="965210"/>
            <a:ext cx="1645920" cy="5722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Energy &amp; Utilities</a:t>
            </a:r>
            <a:endParaRPr kumimoji="0" lang="en-US" sz="2400" b="0" i="0" u="none" strike="noStrike" kern="1200" cap="none" spc="0" normalizeH="0" baseline="0" noProof="0">
              <a:ln>
                <a:noFill/>
              </a:ln>
              <a:solidFill>
                <a:srgbClr val="49C5B1"/>
              </a:solidFill>
              <a:effectLst/>
              <a:uLnTx/>
              <a:uFillTx/>
              <a:latin typeface="Segoe Sans Text Semibold"/>
              <a:ea typeface="+mn-ea"/>
              <a:cs typeface="+mn-cs"/>
            </a:endParaRPr>
          </a:p>
        </p:txBody>
      </p:sp>
      <p:sp>
        <p:nvSpPr>
          <p:cNvPr id="27" name="TextBox 26">
            <a:extLst>
              <a:ext uri="{FF2B5EF4-FFF2-40B4-BE49-F238E27FC236}">
                <a16:creationId xmlns:a16="http://schemas.microsoft.com/office/drawing/2014/main" id="{282452D5-86B7-D999-048C-9B4455C2CD6B}"/>
              </a:ext>
            </a:extLst>
          </p:cNvPr>
          <p:cNvSpPr txBox="1"/>
          <p:nvPr/>
        </p:nvSpPr>
        <p:spPr>
          <a:xfrm>
            <a:off x="349955" y="965210"/>
            <a:ext cx="1645920" cy="286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Automotive</a:t>
            </a:r>
            <a:endParaRPr kumimoji="0" lang="en-US" sz="2400" b="0" i="0" u="none" strike="noStrike" kern="1200" cap="none" spc="0" normalizeH="0" baseline="0" noProof="0">
              <a:ln>
                <a:noFill/>
              </a:ln>
              <a:solidFill>
                <a:srgbClr val="49C5B1"/>
              </a:solidFill>
              <a:effectLst/>
              <a:uLnTx/>
              <a:uFillTx/>
              <a:latin typeface="Segoe Sans Text Semibold"/>
              <a:ea typeface="+mn-ea"/>
              <a:cs typeface="+mn-cs"/>
            </a:endParaRPr>
          </a:p>
        </p:txBody>
      </p:sp>
      <p:sp>
        <p:nvSpPr>
          <p:cNvPr id="28" name="TextBox 27">
            <a:extLst>
              <a:ext uri="{FF2B5EF4-FFF2-40B4-BE49-F238E27FC236}">
                <a16:creationId xmlns:a16="http://schemas.microsoft.com/office/drawing/2014/main" id="{DBDA80C6-1313-95C1-514F-9E945CD2F424}"/>
              </a:ext>
            </a:extLst>
          </p:cNvPr>
          <p:cNvSpPr txBox="1"/>
          <p:nvPr/>
        </p:nvSpPr>
        <p:spPr>
          <a:xfrm>
            <a:off x="6412934" y="965210"/>
            <a:ext cx="1645920" cy="5722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Finance &amp; Insurance</a:t>
            </a:r>
            <a:endParaRPr kumimoji="0" lang="en-US" sz="2400" b="0" i="0" u="none" strike="noStrike" kern="1200" cap="none" spc="0" normalizeH="0" baseline="0" noProof="0">
              <a:ln>
                <a:noFill/>
              </a:ln>
              <a:solidFill>
                <a:srgbClr val="49C5B1"/>
              </a:solidFill>
              <a:effectLst/>
              <a:uLnTx/>
              <a:uFillTx/>
              <a:latin typeface="Segoe Sans Text Semibold"/>
              <a:ea typeface="+mn-ea"/>
              <a:cs typeface="+mn-cs"/>
            </a:endParaRPr>
          </a:p>
        </p:txBody>
      </p:sp>
      <p:sp>
        <p:nvSpPr>
          <p:cNvPr id="29" name="TextBox 28">
            <a:extLst>
              <a:ext uri="{FF2B5EF4-FFF2-40B4-BE49-F238E27FC236}">
                <a16:creationId xmlns:a16="http://schemas.microsoft.com/office/drawing/2014/main" id="{6244C665-7518-9507-B9C6-3E5BCE3EF4E8}"/>
              </a:ext>
            </a:extLst>
          </p:cNvPr>
          <p:cNvSpPr txBox="1"/>
          <p:nvPr/>
        </p:nvSpPr>
        <p:spPr>
          <a:xfrm>
            <a:off x="10454919" y="965210"/>
            <a:ext cx="1645920" cy="286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Retail</a:t>
            </a:r>
            <a:endParaRPr kumimoji="0" lang="en-US" sz="2400" b="0" i="0" u="none" strike="noStrike" kern="1200" cap="none" spc="0" normalizeH="0" baseline="0" noProof="0">
              <a:ln>
                <a:noFill/>
              </a:ln>
              <a:solidFill>
                <a:srgbClr val="49C5B1"/>
              </a:solidFill>
              <a:effectLst/>
              <a:uLnTx/>
              <a:uFillTx/>
              <a:latin typeface="Segoe Sans Text Semibold"/>
              <a:ea typeface="+mn-ea"/>
              <a:cs typeface="+mn-cs"/>
            </a:endParaRPr>
          </a:p>
        </p:txBody>
      </p:sp>
      <p:pic>
        <p:nvPicPr>
          <p:cNvPr id="3" name="Graphic 2">
            <a:extLst>
              <a:ext uri="{FF2B5EF4-FFF2-40B4-BE49-F238E27FC236}">
                <a16:creationId xmlns:a16="http://schemas.microsoft.com/office/drawing/2014/main" id="{FC4E4197-FE81-DF5B-5D2C-02D6B312BF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178" y="1677246"/>
            <a:ext cx="988503" cy="927359"/>
          </a:xfrm>
          <a:prstGeom prst="rect">
            <a:avLst/>
          </a:prstGeom>
        </p:spPr>
      </p:pic>
      <p:pic>
        <p:nvPicPr>
          <p:cNvPr id="5" name="Graphic 4">
            <a:extLst>
              <a:ext uri="{FF2B5EF4-FFF2-40B4-BE49-F238E27FC236}">
                <a16:creationId xmlns:a16="http://schemas.microsoft.com/office/drawing/2014/main" id="{883FF1A5-4B43-5473-3EAB-21EB39BB5E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5203" y="1651767"/>
            <a:ext cx="550301" cy="978315"/>
          </a:xfrm>
          <a:prstGeom prst="rect">
            <a:avLst/>
          </a:prstGeom>
        </p:spPr>
      </p:pic>
      <p:pic>
        <p:nvPicPr>
          <p:cNvPr id="12" name="Graphic 11">
            <a:extLst>
              <a:ext uri="{FF2B5EF4-FFF2-40B4-BE49-F238E27FC236}">
                <a16:creationId xmlns:a16="http://schemas.microsoft.com/office/drawing/2014/main" id="{6C0615CD-6ABC-BABA-F316-B6DFADDA6B4C}"/>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8869" t="27981" r="27982" b="14792"/>
          <a:stretch/>
        </p:blipFill>
        <p:spPr>
          <a:xfrm>
            <a:off x="6778833" y="1594471"/>
            <a:ext cx="1027013" cy="1092909"/>
          </a:xfrm>
          <a:prstGeom prst="rect">
            <a:avLst/>
          </a:prstGeom>
        </p:spPr>
      </p:pic>
      <p:pic>
        <p:nvPicPr>
          <p:cNvPr id="14" name="Graphic 13">
            <a:extLst>
              <a:ext uri="{FF2B5EF4-FFF2-40B4-BE49-F238E27FC236}">
                <a16:creationId xmlns:a16="http://schemas.microsoft.com/office/drawing/2014/main" id="{CAAF72C9-CE7E-BFE2-3588-7BD3AB253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69135" y="1658143"/>
            <a:ext cx="530378" cy="965564"/>
          </a:xfrm>
          <a:prstGeom prst="rect">
            <a:avLst/>
          </a:prstGeom>
        </p:spPr>
      </p:pic>
      <p:pic>
        <p:nvPicPr>
          <p:cNvPr id="16" name="Graphic 15">
            <a:extLst>
              <a:ext uri="{FF2B5EF4-FFF2-40B4-BE49-F238E27FC236}">
                <a16:creationId xmlns:a16="http://schemas.microsoft.com/office/drawing/2014/main" id="{598E77C4-AAF0-19B1-886A-358D05C0EB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70381" y="1642088"/>
            <a:ext cx="685902" cy="997674"/>
          </a:xfrm>
          <a:prstGeom prst="rect">
            <a:avLst/>
          </a:prstGeom>
        </p:spPr>
      </p:pic>
      <p:pic>
        <p:nvPicPr>
          <p:cNvPr id="18" name="Graphic 17">
            <a:extLst>
              <a:ext uri="{FF2B5EF4-FFF2-40B4-BE49-F238E27FC236}">
                <a16:creationId xmlns:a16="http://schemas.microsoft.com/office/drawing/2014/main" id="{61852A02-21FD-08AB-7E12-FCECA44041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04479" y="1687437"/>
            <a:ext cx="733734" cy="906976"/>
          </a:xfrm>
          <a:prstGeom prst="rect">
            <a:avLst/>
          </a:prstGeom>
        </p:spPr>
      </p:pic>
      <p:grpSp>
        <p:nvGrpSpPr>
          <p:cNvPr id="10" name="Group 9" descr="compromised user experience">
            <a:extLst>
              <a:ext uri="{FF2B5EF4-FFF2-40B4-BE49-F238E27FC236}">
                <a16:creationId xmlns:a16="http://schemas.microsoft.com/office/drawing/2014/main" id="{FD5DBD44-A6BA-2C62-986C-41DD4AB49EE3}"/>
              </a:ext>
            </a:extLst>
          </p:cNvPr>
          <p:cNvGrpSpPr/>
          <p:nvPr/>
        </p:nvGrpSpPr>
        <p:grpSpPr>
          <a:xfrm>
            <a:off x="8003257" y="5382026"/>
            <a:ext cx="3306051" cy="1167539"/>
            <a:chOff x="7992786" y="4637271"/>
            <a:chExt cx="3306051" cy="1167539"/>
          </a:xfrm>
          <a:solidFill>
            <a:schemeClr val="bg1"/>
          </a:solidFill>
        </p:grpSpPr>
        <p:sp>
          <p:nvSpPr>
            <p:cNvPr id="11" name="Rectangle: Rounded Corners 10">
              <a:extLst>
                <a:ext uri="{FF2B5EF4-FFF2-40B4-BE49-F238E27FC236}">
                  <a16:creationId xmlns:a16="http://schemas.microsoft.com/office/drawing/2014/main" id="{047CBC41-D074-F842-B3F3-42C3EAD9322A}"/>
                </a:ext>
                <a:ext uri="{C183D7F6-B498-43B3-948B-1728B52AA6E4}">
                  <adec:decorative xmlns:adec="http://schemas.microsoft.com/office/drawing/2017/decorative" val="1"/>
                </a:ext>
              </a:extLst>
            </p:cNvPr>
            <p:cNvSpPr/>
            <p:nvPr/>
          </p:nvSpPr>
          <p:spPr>
            <a:xfrm>
              <a:off x="7992786" y="4637271"/>
              <a:ext cx="3306051" cy="1167539"/>
            </a:xfrm>
            <a:prstGeom prst="roundRect">
              <a:avLst/>
            </a:prstGeom>
            <a:grpFill/>
            <a:ln w="19050">
              <a:gradFill flip="none" rotWithShape="1">
                <a:gsLst>
                  <a:gs pos="0">
                    <a:schemeClr val="bg2"/>
                  </a:gs>
                  <a:gs pos="100000">
                    <a:schemeClr val="accent4"/>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chemeClr val="tx1"/>
                </a:solidFill>
                <a:effectLst/>
                <a:uLnTx/>
                <a:uFillTx/>
                <a:latin typeface="Segoe Sans Text"/>
                <a:ea typeface="+mn-ea"/>
                <a:cs typeface="+mn-cs"/>
              </a:endParaRPr>
            </a:p>
          </p:txBody>
        </p:sp>
        <p:sp>
          <p:nvSpPr>
            <p:cNvPr id="13" name="Content Placeholder 3">
              <a:extLst>
                <a:ext uri="{FF2B5EF4-FFF2-40B4-BE49-F238E27FC236}">
                  <a16:creationId xmlns:a16="http://schemas.microsoft.com/office/drawing/2014/main" id="{16A0CD7B-C532-1697-7E07-C3D9F33C3DF0}"/>
                </a:ext>
              </a:extLst>
            </p:cNvPr>
            <p:cNvSpPr txBox="1">
              <a:spLocks/>
            </p:cNvSpPr>
            <p:nvPr/>
          </p:nvSpPr>
          <p:spPr>
            <a:xfrm>
              <a:off x="8551026" y="4637271"/>
              <a:ext cx="2189571" cy="1167539"/>
            </a:xfrm>
            <a:prstGeom prst="rect">
              <a:avLst/>
            </a:prstGeom>
            <a:grp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200" b="0"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Compromised user experience</a:t>
              </a:r>
            </a:p>
          </p:txBody>
        </p:sp>
      </p:grpSp>
      <p:grpSp>
        <p:nvGrpSpPr>
          <p:cNvPr id="15" name="Group 14" descr="risk of non-compliance">
            <a:extLst>
              <a:ext uri="{FF2B5EF4-FFF2-40B4-BE49-F238E27FC236}">
                <a16:creationId xmlns:a16="http://schemas.microsoft.com/office/drawing/2014/main" id="{7F303CFD-0BDC-7D4A-9935-A226A02BE186}"/>
              </a:ext>
            </a:extLst>
          </p:cNvPr>
          <p:cNvGrpSpPr/>
          <p:nvPr/>
        </p:nvGrpSpPr>
        <p:grpSpPr>
          <a:xfrm>
            <a:off x="4453447" y="5382026"/>
            <a:ext cx="3306051" cy="1167539"/>
            <a:chOff x="4442976" y="4637271"/>
            <a:chExt cx="3306051" cy="1167539"/>
          </a:xfrm>
          <a:solidFill>
            <a:schemeClr val="bg1"/>
          </a:solidFill>
        </p:grpSpPr>
        <p:sp>
          <p:nvSpPr>
            <p:cNvPr id="17" name="Rectangle: Rounded Corners 16">
              <a:extLst>
                <a:ext uri="{FF2B5EF4-FFF2-40B4-BE49-F238E27FC236}">
                  <a16:creationId xmlns:a16="http://schemas.microsoft.com/office/drawing/2014/main" id="{CCDCE619-24F1-D2B5-47F2-FDDC26D5AD12}"/>
                </a:ext>
                <a:ext uri="{C183D7F6-B498-43B3-948B-1728B52AA6E4}">
                  <adec:decorative xmlns:adec="http://schemas.microsoft.com/office/drawing/2017/decorative" val="1"/>
                </a:ext>
              </a:extLst>
            </p:cNvPr>
            <p:cNvSpPr/>
            <p:nvPr/>
          </p:nvSpPr>
          <p:spPr>
            <a:xfrm>
              <a:off x="4442976" y="4637271"/>
              <a:ext cx="3306051" cy="1167539"/>
            </a:xfrm>
            <a:prstGeom prst="roundRect">
              <a:avLst/>
            </a:prstGeom>
            <a:grpFill/>
            <a:ln w="19050">
              <a:gradFill flip="none" rotWithShape="1">
                <a:gsLst>
                  <a:gs pos="0">
                    <a:schemeClr val="bg2"/>
                  </a:gs>
                  <a:gs pos="100000">
                    <a:schemeClr val="accent4"/>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chemeClr val="tx1"/>
                </a:solidFill>
                <a:effectLst/>
                <a:uLnTx/>
                <a:uFillTx/>
                <a:latin typeface="Segoe Sans Text"/>
                <a:ea typeface="+mn-ea"/>
                <a:cs typeface="+mn-cs"/>
              </a:endParaRPr>
            </a:p>
          </p:txBody>
        </p:sp>
        <p:sp>
          <p:nvSpPr>
            <p:cNvPr id="19" name="Content Placeholder 3">
              <a:extLst>
                <a:ext uri="{FF2B5EF4-FFF2-40B4-BE49-F238E27FC236}">
                  <a16:creationId xmlns:a16="http://schemas.microsoft.com/office/drawing/2014/main" id="{57A65713-1F61-1304-EC23-D8B8137B304F}"/>
                </a:ext>
              </a:extLst>
            </p:cNvPr>
            <p:cNvSpPr txBox="1">
              <a:spLocks/>
            </p:cNvSpPr>
            <p:nvPr/>
          </p:nvSpPr>
          <p:spPr>
            <a:xfrm>
              <a:off x="5117308" y="4637271"/>
              <a:ext cx="1957387" cy="1167539"/>
            </a:xfrm>
            <a:prstGeom prst="rect">
              <a:avLst/>
            </a:prstGeom>
            <a:grp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200" b="0"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Risk of </a:t>
              </a:r>
              <a:br>
                <a:rPr kumimoji="0" lang="en-US" sz="16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br>
              <a:r>
                <a:rPr kumimoji="0" lang="en-US" sz="16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non-compliance</a:t>
              </a:r>
            </a:p>
          </p:txBody>
        </p:sp>
      </p:grpSp>
      <p:grpSp>
        <p:nvGrpSpPr>
          <p:cNvPr id="20" name="Group 19" descr="impaired data integrity">
            <a:extLst>
              <a:ext uri="{FF2B5EF4-FFF2-40B4-BE49-F238E27FC236}">
                <a16:creationId xmlns:a16="http://schemas.microsoft.com/office/drawing/2014/main" id="{5FDD7404-118D-0651-DBD0-DC6D17844317}"/>
              </a:ext>
            </a:extLst>
          </p:cNvPr>
          <p:cNvGrpSpPr/>
          <p:nvPr/>
        </p:nvGrpSpPr>
        <p:grpSpPr>
          <a:xfrm>
            <a:off x="903637" y="5382026"/>
            <a:ext cx="3306051" cy="1167539"/>
            <a:chOff x="893166" y="4637271"/>
            <a:chExt cx="3306051" cy="1167539"/>
          </a:xfrm>
          <a:solidFill>
            <a:schemeClr val="bg1"/>
          </a:solidFill>
        </p:grpSpPr>
        <p:sp>
          <p:nvSpPr>
            <p:cNvPr id="21" name="Rectangle: Rounded Corners 20">
              <a:extLst>
                <a:ext uri="{FF2B5EF4-FFF2-40B4-BE49-F238E27FC236}">
                  <a16:creationId xmlns:a16="http://schemas.microsoft.com/office/drawing/2014/main" id="{05851973-07EA-BA33-1477-9229AEBFB61F}"/>
                </a:ext>
                <a:ext uri="{C183D7F6-B498-43B3-948B-1728B52AA6E4}">
                  <adec:decorative xmlns:adec="http://schemas.microsoft.com/office/drawing/2017/decorative" val="1"/>
                </a:ext>
              </a:extLst>
            </p:cNvPr>
            <p:cNvSpPr/>
            <p:nvPr/>
          </p:nvSpPr>
          <p:spPr>
            <a:xfrm>
              <a:off x="893166" y="4637271"/>
              <a:ext cx="3306051" cy="1167539"/>
            </a:xfrm>
            <a:prstGeom prst="roundRect">
              <a:avLst/>
            </a:prstGeom>
            <a:grpFill/>
            <a:ln w="19050">
              <a:gradFill flip="none" rotWithShape="1">
                <a:gsLst>
                  <a:gs pos="0">
                    <a:schemeClr val="bg2"/>
                  </a:gs>
                  <a:gs pos="100000">
                    <a:schemeClr val="accent4"/>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chemeClr val="tx1"/>
                </a:solidFill>
                <a:effectLst/>
                <a:uLnTx/>
                <a:uFillTx/>
                <a:latin typeface="Segoe Sans Text"/>
                <a:ea typeface="+mn-ea"/>
                <a:cs typeface="+mn-cs"/>
              </a:endParaRPr>
            </a:p>
          </p:txBody>
        </p:sp>
        <p:sp>
          <p:nvSpPr>
            <p:cNvPr id="22" name="Content Placeholder 3">
              <a:extLst>
                <a:ext uri="{FF2B5EF4-FFF2-40B4-BE49-F238E27FC236}">
                  <a16:creationId xmlns:a16="http://schemas.microsoft.com/office/drawing/2014/main" id="{6631F2FA-5DD4-4C29-A177-582E8D04C8DE}"/>
                </a:ext>
              </a:extLst>
            </p:cNvPr>
            <p:cNvSpPr txBox="1">
              <a:spLocks/>
            </p:cNvSpPr>
            <p:nvPr/>
          </p:nvSpPr>
          <p:spPr>
            <a:xfrm>
              <a:off x="1567498" y="4637271"/>
              <a:ext cx="1957387" cy="1167539"/>
            </a:xfrm>
            <a:prstGeom prst="rect">
              <a:avLst/>
            </a:prstGeom>
            <a:grp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200" b="0"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Impaired data integrity</a:t>
              </a:r>
            </a:p>
          </p:txBody>
        </p:sp>
      </p:grpSp>
      <p:grpSp>
        <p:nvGrpSpPr>
          <p:cNvPr id="23" name="Group 22" descr="reduced operational efficiency">
            <a:extLst>
              <a:ext uri="{FF2B5EF4-FFF2-40B4-BE49-F238E27FC236}">
                <a16:creationId xmlns:a16="http://schemas.microsoft.com/office/drawing/2014/main" id="{E921DE5E-2094-DAE1-2415-A071A7886ADC}"/>
              </a:ext>
            </a:extLst>
          </p:cNvPr>
          <p:cNvGrpSpPr/>
          <p:nvPr/>
        </p:nvGrpSpPr>
        <p:grpSpPr>
          <a:xfrm>
            <a:off x="8003256" y="3994009"/>
            <a:ext cx="3306051" cy="1167539"/>
            <a:chOff x="7992785" y="3249254"/>
            <a:chExt cx="3306051" cy="1167539"/>
          </a:xfrm>
          <a:solidFill>
            <a:schemeClr val="bg1"/>
          </a:solidFill>
        </p:grpSpPr>
        <p:sp>
          <p:nvSpPr>
            <p:cNvPr id="30" name="Rectangle: Rounded Corners 29">
              <a:extLst>
                <a:ext uri="{FF2B5EF4-FFF2-40B4-BE49-F238E27FC236}">
                  <a16:creationId xmlns:a16="http://schemas.microsoft.com/office/drawing/2014/main" id="{803A11BA-BB2E-1620-2176-9544469627ED}"/>
                </a:ext>
                <a:ext uri="{C183D7F6-B498-43B3-948B-1728B52AA6E4}">
                  <adec:decorative xmlns:adec="http://schemas.microsoft.com/office/drawing/2017/decorative" val="1"/>
                </a:ext>
              </a:extLst>
            </p:cNvPr>
            <p:cNvSpPr/>
            <p:nvPr/>
          </p:nvSpPr>
          <p:spPr>
            <a:xfrm>
              <a:off x="7992785" y="3249254"/>
              <a:ext cx="3306051" cy="1167539"/>
            </a:xfrm>
            <a:prstGeom prst="roundRect">
              <a:avLst/>
            </a:prstGeom>
            <a:grpFill/>
            <a:ln w="19050">
              <a:gradFill flip="none" rotWithShape="1">
                <a:gsLst>
                  <a:gs pos="0">
                    <a:schemeClr val="bg2"/>
                  </a:gs>
                  <a:gs pos="100000">
                    <a:schemeClr val="accent4"/>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chemeClr val="tx1"/>
                </a:solidFill>
                <a:effectLst/>
                <a:uLnTx/>
                <a:uFillTx/>
                <a:latin typeface="Segoe Sans Text"/>
                <a:ea typeface="+mn-ea"/>
                <a:cs typeface="+mn-cs"/>
              </a:endParaRPr>
            </a:p>
          </p:txBody>
        </p:sp>
        <p:sp>
          <p:nvSpPr>
            <p:cNvPr id="31" name="Content Placeholder 3">
              <a:extLst>
                <a:ext uri="{FF2B5EF4-FFF2-40B4-BE49-F238E27FC236}">
                  <a16:creationId xmlns:a16="http://schemas.microsoft.com/office/drawing/2014/main" id="{2AB7C8A7-2221-B998-521D-51DF2965F60B}"/>
                </a:ext>
              </a:extLst>
            </p:cNvPr>
            <p:cNvSpPr txBox="1">
              <a:spLocks/>
            </p:cNvSpPr>
            <p:nvPr/>
          </p:nvSpPr>
          <p:spPr>
            <a:xfrm>
              <a:off x="7992785" y="3249254"/>
              <a:ext cx="3306050" cy="1167539"/>
            </a:xfrm>
            <a:prstGeom prst="rect">
              <a:avLst/>
            </a:prstGeom>
            <a:grp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200" b="0"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Reduced </a:t>
              </a:r>
            </a:p>
            <a:p>
              <a:pPr marL="0" marR="0" lvl="0" indent="0" algn="ctr" defTabSz="914400" rtl="0" eaLnBrk="1" fontAlgn="auto" latinLnBrk="0" hangingPunct="1">
                <a:lnSpc>
                  <a:spcPct val="5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operational efficiency</a:t>
              </a:r>
            </a:p>
          </p:txBody>
        </p:sp>
      </p:grpSp>
      <p:grpSp>
        <p:nvGrpSpPr>
          <p:cNvPr id="32" name="Group 31" descr="financial loss">
            <a:extLst>
              <a:ext uri="{FF2B5EF4-FFF2-40B4-BE49-F238E27FC236}">
                <a16:creationId xmlns:a16="http://schemas.microsoft.com/office/drawing/2014/main" id="{ADD8789B-693D-0D9D-076B-5D2BA7148935}"/>
              </a:ext>
            </a:extLst>
          </p:cNvPr>
          <p:cNvGrpSpPr/>
          <p:nvPr/>
        </p:nvGrpSpPr>
        <p:grpSpPr>
          <a:xfrm>
            <a:off x="4453446" y="3994009"/>
            <a:ext cx="3306051" cy="1167539"/>
            <a:chOff x="4442975" y="3270048"/>
            <a:chExt cx="3306051" cy="1167539"/>
          </a:xfrm>
          <a:solidFill>
            <a:schemeClr val="bg1"/>
          </a:solidFill>
        </p:grpSpPr>
        <p:sp>
          <p:nvSpPr>
            <p:cNvPr id="33" name="Rectangle: Rounded Corners 32">
              <a:extLst>
                <a:ext uri="{FF2B5EF4-FFF2-40B4-BE49-F238E27FC236}">
                  <a16:creationId xmlns:a16="http://schemas.microsoft.com/office/drawing/2014/main" id="{7C0A1FC4-93AF-F021-D7D1-820C8767F396}"/>
                </a:ext>
                <a:ext uri="{C183D7F6-B498-43B3-948B-1728B52AA6E4}">
                  <adec:decorative xmlns:adec="http://schemas.microsoft.com/office/drawing/2017/decorative" val="1"/>
                </a:ext>
              </a:extLst>
            </p:cNvPr>
            <p:cNvSpPr/>
            <p:nvPr/>
          </p:nvSpPr>
          <p:spPr>
            <a:xfrm>
              <a:off x="4442975" y="3270048"/>
              <a:ext cx="3306051" cy="1167539"/>
            </a:xfrm>
            <a:prstGeom prst="roundRect">
              <a:avLst/>
            </a:prstGeom>
            <a:grpFill/>
            <a:ln w="19050">
              <a:gradFill flip="none" rotWithShape="1">
                <a:gsLst>
                  <a:gs pos="0">
                    <a:schemeClr val="bg2"/>
                  </a:gs>
                  <a:gs pos="100000">
                    <a:schemeClr val="accent4"/>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chemeClr val="tx1"/>
                </a:solidFill>
                <a:effectLst/>
                <a:uLnTx/>
                <a:uFillTx/>
                <a:latin typeface="Segoe Sans Text"/>
                <a:ea typeface="+mn-ea"/>
                <a:cs typeface="+mn-cs"/>
              </a:endParaRPr>
            </a:p>
          </p:txBody>
        </p:sp>
        <p:sp>
          <p:nvSpPr>
            <p:cNvPr id="34" name="Content Placeholder 3">
              <a:extLst>
                <a:ext uri="{FF2B5EF4-FFF2-40B4-BE49-F238E27FC236}">
                  <a16:creationId xmlns:a16="http://schemas.microsoft.com/office/drawing/2014/main" id="{EC365793-30E8-51F4-AABA-BF9CF90C2F00}"/>
                </a:ext>
              </a:extLst>
            </p:cNvPr>
            <p:cNvSpPr txBox="1">
              <a:spLocks/>
            </p:cNvSpPr>
            <p:nvPr/>
          </p:nvSpPr>
          <p:spPr>
            <a:xfrm>
              <a:off x="5193329" y="3270048"/>
              <a:ext cx="1805343" cy="1167539"/>
            </a:xfrm>
            <a:prstGeom prst="rect">
              <a:avLst/>
            </a:prstGeom>
            <a:grp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200" b="0"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Financial loss</a:t>
              </a:r>
            </a:p>
          </p:txBody>
        </p:sp>
      </p:grpSp>
      <p:grpSp>
        <p:nvGrpSpPr>
          <p:cNvPr id="35" name="Group 34" descr="poor decision-making">
            <a:extLst>
              <a:ext uri="{FF2B5EF4-FFF2-40B4-BE49-F238E27FC236}">
                <a16:creationId xmlns:a16="http://schemas.microsoft.com/office/drawing/2014/main" id="{790D3199-ACBD-C3C4-2C4B-CC180071CF54}"/>
              </a:ext>
            </a:extLst>
          </p:cNvPr>
          <p:cNvGrpSpPr/>
          <p:nvPr/>
        </p:nvGrpSpPr>
        <p:grpSpPr>
          <a:xfrm>
            <a:off x="903636" y="3994009"/>
            <a:ext cx="3306051" cy="1167539"/>
            <a:chOff x="893165" y="3271619"/>
            <a:chExt cx="3306051" cy="1167539"/>
          </a:xfrm>
          <a:solidFill>
            <a:schemeClr val="bg1"/>
          </a:solidFill>
        </p:grpSpPr>
        <p:sp>
          <p:nvSpPr>
            <p:cNvPr id="36" name="Rectangle: Rounded Corners 35">
              <a:extLst>
                <a:ext uri="{FF2B5EF4-FFF2-40B4-BE49-F238E27FC236}">
                  <a16:creationId xmlns:a16="http://schemas.microsoft.com/office/drawing/2014/main" id="{C52823CE-C986-83D8-A45F-680402CDBE2B}"/>
                </a:ext>
                <a:ext uri="{C183D7F6-B498-43B3-948B-1728B52AA6E4}">
                  <adec:decorative xmlns:adec="http://schemas.microsoft.com/office/drawing/2017/decorative" val="1"/>
                </a:ext>
              </a:extLst>
            </p:cNvPr>
            <p:cNvSpPr/>
            <p:nvPr/>
          </p:nvSpPr>
          <p:spPr>
            <a:xfrm>
              <a:off x="893165" y="3271619"/>
              <a:ext cx="3306051" cy="1167539"/>
            </a:xfrm>
            <a:prstGeom prst="roundRect">
              <a:avLst/>
            </a:prstGeom>
            <a:grpFill/>
            <a:ln w="19050">
              <a:gradFill flip="none" rotWithShape="1">
                <a:gsLst>
                  <a:gs pos="0">
                    <a:schemeClr val="bg2"/>
                  </a:gs>
                  <a:gs pos="100000">
                    <a:schemeClr val="accent4"/>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schemeClr val="tx1"/>
                </a:solidFill>
                <a:effectLst/>
                <a:uLnTx/>
                <a:uFillTx/>
                <a:latin typeface="Segoe Sans Text"/>
                <a:ea typeface="+mn-ea"/>
                <a:cs typeface="+mn-cs"/>
              </a:endParaRPr>
            </a:p>
          </p:txBody>
        </p:sp>
        <p:sp>
          <p:nvSpPr>
            <p:cNvPr id="37" name="Content Placeholder 3">
              <a:extLst>
                <a:ext uri="{FF2B5EF4-FFF2-40B4-BE49-F238E27FC236}">
                  <a16:creationId xmlns:a16="http://schemas.microsoft.com/office/drawing/2014/main" id="{10168945-2B11-93A6-432A-163CAC59B51E}"/>
                </a:ext>
              </a:extLst>
            </p:cNvPr>
            <p:cNvSpPr txBox="1">
              <a:spLocks/>
            </p:cNvSpPr>
            <p:nvPr/>
          </p:nvSpPr>
          <p:spPr>
            <a:xfrm>
              <a:off x="1643519" y="3271619"/>
              <a:ext cx="1805343" cy="1167539"/>
            </a:xfrm>
            <a:prstGeom prst="rect">
              <a:avLst/>
            </a:prstGeom>
            <a:grpFill/>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200" b="0" i="0" kern="1200">
                  <a:solidFill>
                    <a:schemeClr val="bg1"/>
                  </a:solidFill>
                  <a:latin typeface="Segoe Sans Text" pitchFamily="2" charset="0"/>
                  <a:ea typeface="+mn-ea"/>
                  <a:cs typeface="Segoe Sans Text"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bg1"/>
                  </a:solidFill>
                  <a:latin typeface="Segoe Sans Text" pitchFamily="2" charset="0"/>
                  <a:ea typeface="+mn-ea"/>
                  <a:cs typeface="Segoe Sans Text"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Poor </a:t>
              </a:r>
              <a:br>
                <a:rPr kumimoji="0" lang="en-US" sz="16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br>
              <a:r>
                <a:rPr kumimoji="0" lang="en-US" sz="16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decision-making</a:t>
              </a:r>
            </a:p>
          </p:txBody>
        </p:sp>
      </p:grpSp>
      <p:sp>
        <p:nvSpPr>
          <p:cNvPr id="38" name="Text Placeholder 4">
            <a:extLst>
              <a:ext uri="{FF2B5EF4-FFF2-40B4-BE49-F238E27FC236}">
                <a16:creationId xmlns:a16="http://schemas.microsoft.com/office/drawing/2014/main" id="{527CC3A1-B7A5-CB41-7BB5-C6C6AC266667}"/>
              </a:ext>
            </a:extLst>
          </p:cNvPr>
          <p:cNvSpPr txBox="1">
            <a:spLocks/>
          </p:cNvSpPr>
          <p:nvPr/>
        </p:nvSpPr>
        <p:spPr>
          <a:xfrm>
            <a:off x="903636" y="3113306"/>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400">
              <a:lnSpc>
                <a:spcPct val="90000"/>
              </a:lnSpc>
              <a:spcBef>
                <a:spcPts val="1000"/>
              </a:spcBef>
              <a:buFont typeface="Arial" panose="020B0604020202020204" pitchFamily="34" charset="0"/>
              <a:buNone/>
              <a:defRPr/>
            </a:pPr>
            <a:r>
              <a:rPr lang="en-US" sz="2800" spc="0">
                <a:ln>
                  <a:noFill/>
                </a:ln>
                <a:latin typeface="Segoe Sans Display"/>
                <a:ea typeface="+mj-ea"/>
                <a:cs typeface="Segoe Sans Display" pitchFamily="2" charset="0"/>
              </a:rPr>
              <a:t>The negative impacts of stale data do not discriminate across industries</a:t>
            </a:r>
            <a:endParaRPr lang="en-US" sz="3200" spc="0">
              <a:ln>
                <a:noFill/>
              </a:ln>
              <a:latin typeface="Segoe Sans Display" pitchFamily="2" charset="0"/>
              <a:cs typeface="Segoe Sans Display" pitchFamily="2" charset="0"/>
            </a:endParaRPr>
          </a:p>
        </p:txBody>
      </p:sp>
    </p:spTree>
    <p:extLst>
      <p:ext uri="{BB962C8B-B14F-4D97-AF65-F5344CB8AC3E}">
        <p14:creationId xmlns:p14="http://schemas.microsoft.com/office/powerpoint/2010/main" val="3531194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719B15-94DC-492A-B556-F4EF1AC1FC2F}"/>
              </a:ext>
            </a:extLst>
          </p:cNvPr>
          <p:cNvSpPr txBox="1"/>
          <p:nvPr/>
        </p:nvSpPr>
        <p:spPr>
          <a:xfrm>
            <a:off x="521232" y="970524"/>
            <a:ext cx="6799384" cy="5262979"/>
          </a:xfrm>
          <a:prstGeom prst="rect">
            <a:avLst/>
          </a:prstGeom>
          <a:noFill/>
        </p:spPr>
        <p:txBody>
          <a:bodyPr wrap="square" lIns="91440" tIns="45720" rIns="91440" bIns="45720" anchor="t">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Schema is</a:t>
            </a: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Relational, Lightweight, Dynamic </a:t>
            </a: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Databases</a:t>
            </a: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Authorization boundary</a:t>
            </a: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Transaction boundary</a:t>
            </a: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But not query boundary!</a:t>
            </a:r>
          </a:p>
          <a:p>
            <a:pPr marL="0" marR="0" lvl="3"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Supporting cross-database and cross-cluster queries</a:t>
            </a:r>
          </a:p>
          <a:p>
            <a:pPr marL="0" marR="0" lvl="3"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Tables</a:t>
            </a: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Rectangular</a:t>
            </a: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Columns</a:t>
            </a:r>
          </a:p>
          <a:p>
            <a:pPr marL="0" marR="0" lvl="2"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Supported types: </a:t>
            </a:r>
            <a:r>
              <a:rPr kumimoji="0" lang="en-US" sz="1600" b="0" i="0" u="none" strike="noStrike" kern="1200" cap="none" spc="0" normalizeH="0" baseline="0" noProof="0" err="1">
                <a:ln>
                  <a:noFill/>
                </a:ln>
                <a:solidFill>
                  <a:srgbClr val="000000"/>
                </a:solidFill>
                <a:effectLst/>
                <a:uLnTx/>
                <a:uFillTx/>
                <a:latin typeface="Segoe Sans Text"/>
                <a:ea typeface="+mn-ea"/>
                <a:cs typeface="+mn-cs"/>
              </a:rPr>
              <a:t>boolean</a:t>
            </a:r>
            <a:r>
              <a:rPr kumimoji="0" lang="en-US" sz="1600" b="0" i="0" u="none" strike="noStrike" kern="1200" cap="none" spc="0" normalizeH="0" baseline="0" noProof="0">
                <a:ln>
                  <a:noFill/>
                </a:ln>
                <a:solidFill>
                  <a:srgbClr val="000000"/>
                </a:solidFill>
                <a:effectLst/>
                <a:uLnTx/>
                <a:uFillTx/>
                <a:latin typeface="Segoe Sans Text"/>
                <a:ea typeface="+mn-ea"/>
                <a:cs typeface="+mn-cs"/>
              </a:rPr>
              <a:t>, integer, real, decimal, dates, timespan, string, dynamic (JSON)</a:t>
            </a:r>
          </a:p>
          <a:p>
            <a:pPr marL="0" marR="0" lvl="2"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Segoe UI"/>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Shortcuts </a:t>
            </a:r>
            <a:r>
              <a:rPr kumimoji="0" lang="en-US" sz="1600" b="0" i="0" u="none" strike="noStrike" kern="1200" cap="none" spc="0" normalizeH="0" baseline="0" noProof="0">
                <a:ln>
                  <a:noFill/>
                </a:ln>
                <a:solidFill>
                  <a:srgbClr val="000000"/>
                </a:solidFill>
                <a:effectLst/>
                <a:uLnTx/>
                <a:uFillTx/>
                <a:latin typeface="Segoe Sans Text"/>
                <a:ea typeface="+mn-ea"/>
                <a:cs typeface="+mn-cs"/>
              </a:rPr>
              <a:t>(external data)</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Sans Text"/>
              <a:ea typeface="+mn-ea"/>
              <a:cs typeface="+mn-cs"/>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Stored functions </a:t>
            </a:r>
            <a:r>
              <a:rPr kumimoji="0" lang="en-US" sz="1600" b="0" i="0" u="none" strike="noStrike" kern="1200" cap="none" spc="0" normalizeH="0" baseline="0" noProof="0">
                <a:ln>
                  <a:noFill/>
                </a:ln>
                <a:solidFill>
                  <a:srgbClr val="000000"/>
                </a:solidFill>
                <a:effectLst/>
                <a:uLnTx/>
                <a:uFillTx/>
                <a:latin typeface="Segoe Sans Text"/>
                <a:ea typeface="+mn-ea"/>
                <a:cs typeface="+mn-cs"/>
              </a:rPr>
              <a:t>(views)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Sans Text"/>
              <a:ea typeface="+mn-ea"/>
              <a:cs typeface="Segoe UI"/>
            </a:endParaRPr>
          </a:p>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Segoe UI"/>
              </a:rPr>
              <a:t>Materialized views</a:t>
            </a:r>
          </a:p>
        </p:txBody>
      </p:sp>
      <p:pic>
        <p:nvPicPr>
          <p:cNvPr id="7" name="Picture 6">
            <a:extLst>
              <a:ext uri="{FF2B5EF4-FFF2-40B4-BE49-F238E27FC236}">
                <a16:creationId xmlns:a16="http://schemas.microsoft.com/office/drawing/2014/main" id="{64505133-71F3-CAB8-9E9E-A9AF0203BECA}"/>
              </a:ext>
            </a:extLst>
          </p:cNvPr>
          <p:cNvPicPr>
            <a:picLocks noChangeAspect="1"/>
          </p:cNvPicPr>
          <p:nvPr/>
        </p:nvPicPr>
        <p:blipFill>
          <a:blip r:embed="rId3"/>
          <a:stretch>
            <a:fillRect/>
          </a:stretch>
        </p:blipFill>
        <p:spPr>
          <a:xfrm>
            <a:off x="8352301" y="386771"/>
            <a:ext cx="2475355" cy="6285460"/>
          </a:xfrm>
          <a:prstGeom prst="rect">
            <a:avLst/>
          </a:prstGeom>
        </p:spPr>
      </p:pic>
      <p:sp>
        <p:nvSpPr>
          <p:cNvPr id="4" name="TextBox 3">
            <a:extLst>
              <a:ext uri="{FF2B5EF4-FFF2-40B4-BE49-F238E27FC236}">
                <a16:creationId xmlns:a16="http://schemas.microsoft.com/office/drawing/2014/main" id="{DAE7CCB5-4133-9657-3701-29EF68C21476}"/>
              </a:ext>
            </a:extLst>
          </p:cNvPr>
          <p:cNvSpPr txBox="1"/>
          <p:nvPr/>
        </p:nvSpPr>
        <p:spPr>
          <a:xfrm>
            <a:off x="521232" y="324193"/>
            <a:ext cx="993910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054D43"/>
                </a:solidFill>
                <a:effectLst/>
                <a:uLnTx/>
                <a:uFillTx/>
                <a:latin typeface="Segoe UI Semibold" panose="020B0502040204020203" pitchFamily="34" charset="0"/>
                <a:ea typeface="+mn-ea"/>
                <a:cs typeface="Segoe UI Semibold" panose="020B0502040204020203" pitchFamily="34" charset="0"/>
              </a:rPr>
              <a:t>Schema</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312027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79259" y="410570"/>
            <a:ext cx="3595973" cy="3018430"/>
          </a:xfrm>
        </p:spPr>
        <p:txBody>
          <a:bodyPr>
            <a:normAutofit/>
          </a:bodyPr>
          <a:lstStyle/>
          <a:p>
            <a:r>
              <a:rPr lang="en-US" dirty="0">
                <a:solidFill>
                  <a:srgbClr val="000000"/>
                </a:solidFill>
                <a:cs typeface="Segoe UI"/>
                <a:hlinkClick r:id="rId3"/>
              </a:rPr>
              <a:t>Stored Functions</a:t>
            </a:r>
            <a:br>
              <a:rPr lang="en-US" dirty="0"/>
            </a:br>
            <a:r>
              <a:rPr lang="en-US" sz="2400" dirty="0">
                <a:solidFill>
                  <a:srgbClr val="000000"/>
                </a:solidFill>
                <a:cs typeface="Segoe UI"/>
              </a:rPr>
              <a:t>(stored procedures/views)</a:t>
            </a:r>
            <a:endParaRPr lang="en-US" dirty="0">
              <a:solidFill>
                <a:srgbClr val="000000"/>
              </a:solidFill>
              <a:cs typeface="Segoe UI"/>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5905501" y="909142"/>
            <a:ext cx="5575299" cy="5390989"/>
          </a:xfrm>
        </p:spPr>
        <p:txBody>
          <a:bodyPr anchor="ctr">
            <a:noAutofit/>
          </a:bodyPr>
          <a:lstStyle/>
          <a:p>
            <a:pPr marL="0" indent="0">
              <a:spcBef>
                <a:spcPts val="0"/>
              </a:spcBef>
              <a:buNone/>
            </a:pPr>
            <a:r>
              <a:rPr lang="en-US" sz="1800" b="1" dirty="0">
                <a:cs typeface="Segoe UI"/>
              </a:rPr>
              <a:t>Functions</a:t>
            </a:r>
          </a:p>
          <a:p>
            <a:pPr marL="0" indent="0">
              <a:spcBef>
                <a:spcPts val="0"/>
              </a:spcBef>
              <a:buNone/>
            </a:pPr>
            <a:r>
              <a:rPr lang="en-US" sz="1800" dirty="0">
                <a:cs typeface="Segoe UI"/>
              </a:rPr>
              <a:t>Reusable script, defined and used in a Database scope</a:t>
            </a:r>
          </a:p>
          <a:p>
            <a:pPr marL="0" indent="0">
              <a:spcBef>
                <a:spcPts val="0"/>
              </a:spcBef>
              <a:buNone/>
            </a:pPr>
            <a:endParaRPr lang="en-US" sz="1800"/>
          </a:p>
          <a:p>
            <a:pPr marL="0" indent="0">
              <a:spcBef>
                <a:spcPts val="0"/>
              </a:spcBef>
              <a:buNone/>
            </a:pPr>
            <a:r>
              <a:rPr lang="en-US" sz="1800" b="1" dirty="0">
                <a:cs typeface="Segoe UI"/>
              </a:rPr>
              <a:t>View </a:t>
            </a:r>
          </a:p>
          <a:p>
            <a:pPr marL="0" indent="0">
              <a:spcBef>
                <a:spcPts val="0"/>
              </a:spcBef>
              <a:buNone/>
            </a:pPr>
            <a:r>
              <a:rPr lang="en-US" sz="1800" dirty="0">
                <a:cs typeface="Segoe UI"/>
              </a:rPr>
              <a:t>parameter-less function</a:t>
            </a:r>
          </a:p>
          <a:p>
            <a:pPr marL="0" indent="0">
              <a:spcBef>
                <a:spcPts val="0"/>
              </a:spcBef>
              <a:buNone/>
            </a:pPr>
            <a:endParaRPr lang="en-US" sz="1800"/>
          </a:p>
          <a:p>
            <a:pPr marL="0" indent="0">
              <a:spcBef>
                <a:spcPts val="0"/>
              </a:spcBef>
              <a:buNone/>
            </a:pPr>
            <a:r>
              <a:rPr lang="en-US" sz="1800" b="1" dirty="0">
                <a:cs typeface="Segoe UI"/>
              </a:rPr>
              <a:t>Schema</a:t>
            </a:r>
            <a:r>
              <a:rPr lang="en-US" sz="1800" dirty="0">
                <a:cs typeface="Segoe UI"/>
              </a:rPr>
              <a:t> </a:t>
            </a:r>
            <a:endParaRPr lang="en-US" sz="1800" dirty="0"/>
          </a:p>
          <a:p>
            <a:pPr marL="0" indent="0">
              <a:spcBef>
                <a:spcPts val="0"/>
              </a:spcBef>
              <a:buNone/>
            </a:pPr>
            <a:r>
              <a:rPr lang="en-US" sz="1800" dirty="0">
                <a:cs typeface="Segoe UI"/>
              </a:rPr>
              <a:t>Scalar or tabular</a:t>
            </a:r>
          </a:p>
          <a:p>
            <a:pPr marL="0" indent="0">
              <a:spcBef>
                <a:spcPts val="0"/>
              </a:spcBef>
              <a:buNone/>
            </a:pPr>
            <a:endParaRPr lang="en-US" sz="1800" b="1"/>
          </a:p>
          <a:p>
            <a:pPr marL="0" indent="0">
              <a:spcBef>
                <a:spcPts val="0"/>
              </a:spcBef>
              <a:buNone/>
            </a:pPr>
            <a:r>
              <a:rPr lang="en-US" sz="1800" b="1" dirty="0">
                <a:cs typeface="Segoe UI"/>
              </a:rPr>
              <a:t>Special powers</a:t>
            </a:r>
          </a:p>
          <a:p>
            <a:pPr marL="0" indent="0">
              <a:spcBef>
                <a:spcPts val="0"/>
              </a:spcBef>
              <a:buNone/>
            </a:pPr>
            <a:r>
              <a:rPr lang="en-US" sz="1800" dirty="0">
                <a:cs typeface="Segoe UI"/>
              </a:rPr>
              <a:t>A function can have the same name as a table</a:t>
            </a:r>
            <a:endParaRPr lang="en-US" dirty="0"/>
          </a:p>
          <a:p>
            <a:pPr marL="0" indent="0">
              <a:spcBef>
                <a:spcPts val="0"/>
              </a:spcBef>
              <a:buNone/>
            </a:pPr>
            <a:endParaRPr lang="en-US" sz="1800" b="1"/>
          </a:p>
          <a:p>
            <a:pPr marL="0" indent="0">
              <a:spcBef>
                <a:spcPts val="0"/>
              </a:spcBef>
              <a:buNone/>
            </a:pPr>
            <a:r>
              <a:rPr lang="en-US" sz="1800" b="1" dirty="0">
                <a:cs typeface="Segoe UI"/>
              </a:rPr>
              <a:t>Safe and Secure</a:t>
            </a:r>
          </a:p>
          <a:p>
            <a:pPr marL="0" indent="0">
              <a:spcBef>
                <a:spcPts val="0"/>
              </a:spcBef>
              <a:buNone/>
            </a:pPr>
            <a:r>
              <a:rPr lang="en-US" sz="1800" dirty="0">
                <a:cs typeface="Segoe UI"/>
              </a:rPr>
              <a:t>Control commands are forbidden.</a:t>
            </a:r>
          </a:p>
          <a:p>
            <a:pPr marL="0" indent="0">
              <a:spcBef>
                <a:spcPts val="0"/>
              </a:spcBef>
              <a:buNone/>
            </a:pPr>
            <a:endParaRPr lang="en-US" sz="1800" b="1"/>
          </a:p>
          <a:p>
            <a:pPr marL="0" indent="0">
              <a:spcBef>
                <a:spcPts val="0"/>
              </a:spcBef>
              <a:buNone/>
            </a:pPr>
            <a:r>
              <a:rPr lang="en-US" sz="1800" b="1" dirty="0">
                <a:cs typeface="Segoe UI"/>
              </a:rPr>
              <a:t>Applications</a:t>
            </a:r>
            <a:endParaRPr lang="en-US" sz="1800" dirty="0">
              <a:cs typeface="Segoe UI"/>
            </a:endParaRPr>
          </a:p>
          <a:p>
            <a:pPr marL="285750" lvl="1" indent="-285750">
              <a:spcBef>
                <a:spcPts val="0"/>
              </a:spcBef>
              <a:buFont typeface="Arial" panose="020B0604020202020204" pitchFamily="34" charset="0"/>
              <a:buChar char="•"/>
            </a:pPr>
            <a:r>
              <a:rPr lang="en-US" sz="1800" dirty="0"/>
              <a:t>Sharing queries</a:t>
            </a:r>
            <a:r>
              <a:rPr lang="en-US" sz="1800" b="1" dirty="0"/>
              <a:t> </a:t>
            </a:r>
            <a:r>
              <a:rPr lang="en-US" sz="1800" dirty="0"/>
              <a:t>between users/applications</a:t>
            </a:r>
            <a:endParaRPr lang="en-US" sz="1800" dirty="0">
              <a:cs typeface="Segoe UI"/>
            </a:endParaRPr>
          </a:p>
          <a:p>
            <a:pPr marL="285750" lvl="1" indent="-285750">
              <a:spcBef>
                <a:spcPts val="0"/>
              </a:spcBef>
              <a:buFont typeface="Arial" panose="020B0604020202020204" pitchFamily="34" charset="0"/>
              <a:buChar char="•"/>
            </a:pPr>
            <a:r>
              <a:rPr lang="en-US" sz="1800" dirty="0"/>
              <a:t>Abstracting complex logic from other applications</a:t>
            </a:r>
            <a:endParaRPr lang="en-US" sz="1800" dirty="0">
              <a:cs typeface="Segoe UI"/>
            </a:endParaRPr>
          </a:p>
          <a:p>
            <a:pPr marL="285750" lvl="1" indent="-285750">
              <a:spcBef>
                <a:spcPts val="0"/>
              </a:spcBef>
              <a:buFont typeface="Arial" panose="020B0604020202020204" pitchFamily="34" charset="0"/>
              <a:buChar char="•"/>
            </a:pPr>
            <a:r>
              <a:rPr lang="en-US" sz="1800" dirty="0"/>
              <a:t>SQL-</a:t>
            </a:r>
            <a:r>
              <a:rPr lang="en-US" sz="1800" dirty="0" err="1"/>
              <a:t>compat</a:t>
            </a:r>
            <a:r>
              <a:rPr lang="en-US" sz="1800" dirty="0"/>
              <a:t> tools connecting to Kusto via Views to run high-performance queries</a:t>
            </a:r>
            <a:endParaRPr lang="en-US" sz="1800" dirty="0">
              <a:cs typeface="Segoe UI"/>
            </a:endParaRPr>
          </a:p>
        </p:txBody>
      </p:sp>
      <p:pic>
        <p:nvPicPr>
          <p:cNvPr id="6" name="Picture 5">
            <a:extLst>
              <a:ext uri="{FF2B5EF4-FFF2-40B4-BE49-F238E27FC236}">
                <a16:creationId xmlns:a16="http://schemas.microsoft.com/office/drawing/2014/main" id="{25FE496D-F0E5-FFB9-2168-D7174177C13D}"/>
              </a:ext>
            </a:extLst>
          </p:cNvPr>
          <p:cNvPicPr>
            <a:picLocks noChangeAspect="1"/>
          </p:cNvPicPr>
          <p:nvPr/>
        </p:nvPicPr>
        <p:blipFill>
          <a:blip r:embed="rId4"/>
          <a:stretch>
            <a:fillRect/>
          </a:stretch>
        </p:blipFill>
        <p:spPr>
          <a:xfrm>
            <a:off x="579259" y="2534221"/>
            <a:ext cx="4386436" cy="1789558"/>
          </a:xfrm>
          <a:prstGeom prst="rect">
            <a:avLst/>
          </a:prstGeom>
        </p:spPr>
      </p:pic>
    </p:spTree>
    <p:extLst>
      <p:ext uri="{BB962C8B-B14F-4D97-AF65-F5344CB8AC3E}">
        <p14:creationId xmlns:p14="http://schemas.microsoft.com/office/powerpoint/2010/main" val="2281370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ws and overview of the update policy in Azure Data Explorer.">
            <a:extLst>
              <a:ext uri="{FF2B5EF4-FFF2-40B4-BE49-F238E27FC236}">
                <a16:creationId xmlns:a16="http://schemas.microsoft.com/office/drawing/2014/main" id="{46DFBAB2-C2E6-82D9-4D72-7C24CFBEABD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2493" t="6394" r="9712" b="6207"/>
          <a:stretch/>
        </p:blipFill>
        <p:spPr bwMode="auto">
          <a:xfrm>
            <a:off x="584200" y="4130039"/>
            <a:ext cx="4737100" cy="2286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84200" y="586206"/>
            <a:ext cx="3907413" cy="1788694"/>
          </a:xfrm>
        </p:spPr>
        <p:txBody>
          <a:bodyPr>
            <a:normAutofit/>
          </a:bodyPr>
          <a:lstStyle/>
          <a:p>
            <a:r>
              <a:rPr lang="en-US">
                <a:solidFill>
                  <a:srgbClr val="000000"/>
                </a:solidFill>
                <a:cs typeface="Segoe UI"/>
                <a:hlinkClick r:id="rId4"/>
              </a:rPr>
              <a:t>Update Policy</a:t>
            </a:r>
            <a:br>
              <a:rPr lang="en-US"/>
            </a:br>
            <a:r>
              <a:rPr lang="en-US" sz="3200">
                <a:solidFill>
                  <a:srgbClr val="000000"/>
                </a:solidFill>
                <a:cs typeface="Segoe UI"/>
              </a:rPr>
              <a:t>(mini-ETL/Trigger)</a:t>
            </a:r>
            <a:endParaRPr lang="en-US">
              <a:solidFill>
                <a:srgbClr val="000000"/>
              </a:solidFill>
              <a:cs typeface="Segoe UI"/>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6096000" y="815475"/>
            <a:ext cx="5511800" cy="5390989"/>
          </a:xfrm>
        </p:spPr>
        <p:txBody>
          <a:bodyPr anchor="ctr">
            <a:normAutofit/>
          </a:bodyPr>
          <a:lstStyle/>
          <a:p>
            <a:pPr marL="0" indent="0">
              <a:lnSpc>
                <a:spcPct val="110000"/>
              </a:lnSpc>
              <a:spcBef>
                <a:spcPts val="0"/>
              </a:spcBef>
              <a:buNone/>
            </a:pPr>
            <a:r>
              <a:rPr lang="en-US" sz="1800" b="1"/>
              <a:t>Essentially</a:t>
            </a:r>
          </a:p>
          <a:p>
            <a:pPr marL="0" indent="0">
              <a:lnSpc>
                <a:spcPct val="110000"/>
              </a:lnSpc>
              <a:spcBef>
                <a:spcPts val="0"/>
              </a:spcBef>
              <a:buNone/>
            </a:pPr>
            <a:r>
              <a:rPr lang="en-US" sz="1800"/>
              <a:t>Triggered ingestion into another table.</a:t>
            </a:r>
          </a:p>
          <a:p>
            <a:pPr marL="0" indent="0">
              <a:lnSpc>
                <a:spcPct val="110000"/>
              </a:lnSpc>
              <a:spcBef>
                <a:spcPts val="0"/>
              </a:spcBef>
              <a:buNone/>
            </a:pPr>
            <a:endParaRPr lang="en-US" sz="1800"/>
          </a:p>
          <a:p>
            <a:pPr marL="0" indent="0">
              <a:lnSpc>
                <a:spcPct val="110000"/>
              </a:lnSpc>
              <a:spcBef>
                <a:spcPts val="0"/>
              </a:spcBef>
              <a:buNone/>
            </a:pPr>
            <a:r>
              <a:rPr lang="en-US" sz="1800" b="1"/>
              <a:t>Semantics</a:t>
            </a:r>
          </a:p>
          <a:p>
            <a:pPr marL="0" indent="0">
              <a:lnSpc>
                <a:spcPct val="110000"/>
              </a:lnSpc>
              <a:spcBef>
                <a:spcPts val="0"/>
              </a:spcBef>
              <a:buNone/>
            </a:pPr>
            <a:r>
              <a:rPr lang="en-US" sz="1800"/>
              <a:t>Attached on </a:t>
            </a:r>
            <a:r>
              <a:rPr lang="en-US" sz="1800" i="1"/>
              <a:t>"target"</a:t>
            </a:r>
            <a:r>
              <a:rPr lang="en-US" sz="1800"/>
              <a:t> table and points to </a:t>
            </a:r>
            <a:r>
              <a:rPr lang="en-US" sz="1800" i="1"/>
              <a:t>"source"</a:t>
            </a:r>
            <a:r>
              <a:rPr lang="en-US" sz="1800"/>
              <a:t> table. Transformation is an arbitrary Kusto query</a:t>
            </a:r>
          </a:p>
          <a:p>
            <a:pPr marL="0" indent="0">
              <a:lnSpc>
                <a:spcPct val="110000"/>
              </a:lnSpc>
              <a:spcBef>
                <a:spcPts val="0"/>
              </a:spcBef>
              <a:buNone/>
            </a:pPr>
            <a:endParaRPr lang="en-US" sz="1800"/>
          </a:p>
          <a:p>
            <a:pPr marL="0" indent="0">
              <a:lnSpc>
                <a:spcPct val="110000"/>
              </a:lnSpc>
              <a:spcBef>
                <a:spcPts val="0"/>
              </a:spcBef>
              <a:buNone/>
            </a:pPr>
            <a:r>
              <a:rPr lang="en-US" sz="1800" b="1"/>
              <a:t>Special powers</a:t>
            </a:r>
          </a:p>
          <a:p>
            <a:pPr marL="0" indent="0">
              <a:lnSpc>
                <a:spcPct val="110000"/>
              </a:lnSpc>
              <a:spcBef>
                <a:spcPts val="0"/>
              </a:spcBef>
              <a:buNone/>
            </a:pPr>
            <a:r>
              <a:rPr lang="en-US" sz="1800"/>
              <a:t>Source table is scoped to the newly ingested data only</a:t>
            </a:r>
          </a:p>
          <a:p>
            <a:pPr marL="0" indent="0">
              <a:lnSpc>
                <a:spcPct val="110000"/>
              </a:lnSpc>
              <a:spcBef>
                <a:spcPts val="0"/>
              </a:spcBef>
              <a:buNone/>
            </a:pPr>
            <a:endParaRPr lang="en-US" sz="1800"/>
          </a:p>
          <a:p>
            <a:pPr marL="0" indent="0">
              <a:lnSpc>
                <a:spcPct val="110000"/>
              </a:lnSpc>
              <a:spcBef>
                <a:spcPts val="0"/>
              </a:spcBef>
              <a:buNone/>
            </a:pPr>
            <a:r>
              <a:rPr lang="en-US" sz="1800" b="1"/>
              <a:t>Applications</a:t>
            </a:r>
            <a:endParaRPr lang="en-US" sz="1800"/>
          </a:p>
          <a:p>
            <a:pPr marL="285750" lvl="1" indent="-285750">
              <a:lnSpc>
                <a:spcPct val="110000"/>
              </a:lnSpc>
              <a:spcBef>
                <a:spcPts val="0"/>
              </a:spcBef>
              <a:buFont typeface="Arial" panose="020B0604020202020204" pitchFamily="34" charset="0"/>
              <a:buChar char="•"/>
            </a:pPr>
            <a:r>
              <a:rPr lang="en-US" sz="1800"/>
              <a:t>Transform data schema (lightweight ETL)</a:t>
            </a:r>
          </a:p>
          <a:p>
            <a:pPr marL="285750" lvl="1" indent="-285750">
              <a:lnSpc>
                <a:spcPct val="110000"/>
              </a:lnSpc>
              <a:spcBef>
                <a:spcPts val="0"/>
              </a:spcBef>
              <a:buFont typeface="Arial" panose="020B0604020202020204" pitchFamily="34" charset="0"/>
              <a:buChar char="•"/>
            </a:pPr>
            <a:r>
              <a:rPr lang="en-US" sz="1800"/>
              <a:t>De-multiplexing data stream into several tables</a:t>
            </a:r>
          </a:p>
          <a:p>
            <a:pPr marL="285750" lvl="1" indent="-285750">
              <a:lnSpc>
                <a:spcPct val="110000"/>
              </a:lnSpc>
              <a:spcBef>
                <a:spcPts val="0"/>
              </a:spcBef>
              <a:buFont typeface="Arial" panose="020B0604020202020204" pitchFamily="34" charset="0"/>
              <a:buChar char="•"/>
            </a:pPr>
            <a:r>
              <a:rPr lang="en-US" sz="1800"/>
              <a:t>Use target tables with longer retention</a:t>
            </a:r>
          </a:p>
          <a:p>
            <a:pPr marL="285750" lvl="1" indent="-285750">
              <a:lnSpc>
                <a:spcPct val="110000"/>
              </a:lnSpc>
              <a:spcBef>
                <a:spcPts val="0"/>
              </a:spcBef>
              <a:buFont typeface="Arial" panose="020B0604020202020204" pitchFamily="34" charset="0"/>
              <a:buChar char="•"/>
            </a:pPr>
            <a:r>
              <a:rPr lang="en-US" sz="1800"/>
              <a:t>Reduce duplicates</a:t>
            </a:r>
          </a:p>
        </p:txBody>
      </p:sp>
      <p:pic>
        <p:nvPicPr>
          <p:cNvPr id="6" name="Picture 5">
            <a:extLst>
              <a:ext uri="{FF2B5EF4-FFF2-40B4-BE49-F238E27FC236}">
                <a16:creationId xmlns:a16="http://schemas.microsoft.com/office/drawing/2014/main" id="{E40AE1F0-AE6F-4001-8703-288BE78E4C74}"/>
              </a:ext>
            </a:extLst>
          </p:cNvPr>
          <p:cNvPicPr>
            <a:picLocks noChangeAspect="1"/>
          </p:cNvPicPr>
          <p:nvPr/>
        </p:nvPicPr>
        <p:blipFill rotWithShape="1">
          <a:blip r:embed="rId5"/>
          <a:srcRect l="851" r="5718" b="2456"/>
          <a:stretch/>
        </p:blipFill>
        <p:spPr>
          <a:xfrm>
            <a:off x="584200" y="2227385"/>
            <a:ext cx="4737100" cy="1614366"/>
          </a:xfrm>
          <a:prstGeom prst="rect">
            <a:avLst/>
          </a:prstGeom>
        </p:spPr>
      </p:pic>
    </p:spTree>
    <p:extLst>
      <p:ext uri="{BB962C8B-B14F-4D97-AF65-F5344CB8AC3E}">
        <p14:creationId xmlns:p14="http://schemas.microsoft.com/office/powerpoint/2010/main" val="112815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72617" y="421506"/>
            <a:ext cx="3915612" cy="1104499"/>
          </a:xfrm>
        </p:spPr>
        <p:txBody>
          <a:bodyPr>
            <a:normAutofit/>
          </a:bodyPr>
          <a:lstStyle/>
          <a:p>
            <a:r>
              <a:rPr lang="en-US" dirty="0">
                <a:solidFill>
                  <a:srgbClr val="000000"/>
                </a:solidFill>
                <a:cs typeface="Segoe UI"/>
                <a:hlinkClick r:id="rId3"/>
              </a:rPr>
              <a:t>Update Policy</a:t>
            </a:r>
            <a:r>
              <a:rPr lang="en-US" dirty="0">
                <a:solidFill>
                  <a:srgbClr val="000000"/>
                </a:solidFill>
                <a:cs typeface="Segoe UI"/>
              </a:rPr>
              <a:t>  </a:t>
            </a:r>
            <a:endParaRPr lang="en-US">
              <a:solidFill>
                <a:srgbClr val="000000"/>
              </a:solidFill>
            </a:endParaRPr>
          </a:p>
        </p:txBody>
      </p:sp>
      <p:pic>
        <p:nvPicPr>
          <p:cNvPr id="10" name="Picture 2" descr="Shows and overview of the update policy in Azure Data Explorer.">
            <a:extLst>
              <a:ext uri="{FF2B5EF4-FFF2-40B4-BE49-F238E27FC236}">
                <a16:creationId xmlns:a16="http://schemas.microsoft.com/office/drawing/2014/main" id="{853DC750-2D36-0840-57BD-D24454AF2B13}"/>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11261" y="1916926"/>
            <a:ext cx="9500668" cy="4074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034DA2-2E16-A2DC-B030-9D31436DC540}"/>
              </a:ext>
            </a:extLst>
          </p:cNvPr>
          <p:cNvSpPr txBox="1"/>
          <p:nvPr/>
        </p:nvSpPr>
        <p:spPr>
          <a:xfrm>
            <a:off x="2197768" y="4303296"/>
            <a:ext cx="12292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7030A0"/>
                </a:solidFill>
                <a:effectLst/>
                <a:uLnTx/>
                <a:uFillTx/>
                <a:latin typeface="Consolas"/>
                <a:ea typeface="+mn-ea"/>
                <a:cs typeface="+mn-cs"/>
              </a:rPr>
              <a:t>logsRaw</a:t>
            </a:r>
            <a:endParaRPr kumimoji="0" lang="en-US" sz="1400" b="0" i="0" u="none" strike="noStrike" kern="1200" cap="none" spc="0" normalizeH="0" baseline="0" noProof="0">
              <a:ln>
                <a:noFill/>
              </a:ln>
              <a:solidFill>
                <a:srgbClr val="7030A0"/>
              </a:solidFill>
              <a:effectLst/>
              <a:uLnTx/>
              <a:uFillTx/>
              <a:latin typeface="Consolas"/>
              <a:ea typeface="+mn-ea"/>
              <a:cs typeface="+mn-cs"/>
            </a:endParaRPr>
          </a:p>
        </p:txBody>
      </p:sp>
      <p:sp>
        <p:nvSpPr>
          <p:cNvPr id="12" name="TextBox 11">
            <a:extLst>
              <a:ext uri="{FF2B5EF4-FFF2-40B4-BE49-F238E27FC236}">
                <a16:creationId xmlns:a16="http://schemas.microsoft.com/office/drawing/2014/main" id="{ABD57A2A-F32C-BDED-9AB3-20BCABEF2C41}"/>
              </a:ext>
            </a:extLst>
          </p:cNvPr>
          <p:cNvSpPr txBox="1"/>
          <p:nvPr/>
        </p:nvSpPr>
        <p:spPr>
          <a:xfrm>
            <a:off x="4042612" y="4303296"/>
            <a:ext cx="19912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7030A0"/>
                </a:solidFill>
                <a:effectLst/>
                <a:uLnTx/>
                <a:uFillTx/>
                <a:latin typeface="Consolas"/>
                <a:ea typeface="+mn-ea"/>
                <a:cs typeface="+mn-cs"/>
              </a:rPr>
              <a:t>logsRaw</a:t>
            </a:r>
            <a:br>
              <a:rPr kumimoji="0" lang="en-US" sz="1400" b="0" i="0" u="none" strike="noStrike" kern="1200" cap="none" spc="0" normalizeH="0" baseline="0" noProof="0">
                <a:ln>
                  <a:noFill/>
                </a:ln>
                <a:solidFill>
                  <a:srgbClr val="000000"/>
                </a:solidFill>
                <a:effectLst/>
                <a:uLnTx/>
                <a:uFillTx/>
                <a:latin typeface="Consolas"/>
                <a:ea typeface="+mn-ea"/>
                <a:cs typeface="+mn-cs"/>
              </a:rPr>
            </a:br>
            <a:r>
              <a:rPr kumimoji="0" lang="en-US" sz="1400" b="0" i="0" u="none" strike="noStrike" kern="1200" cap="none" spc="0" normalizeH="0" baseline="0" noProof="0">
                <a:ln>
                  <a:noFill/>
                </a:ln>
                <a:solidFill>
                  <a:srgbClr val="7030A0"/>
                </a:solidFill>
                <a:effectLst/>
                <a:uLnTx/>
                <a:uFillTx/>
                <a:latin typeface="Consolas"/>
                <a:ea typeface="+mn-ea"/>
                <a:cs typeface="+mn-cs"/>
              </a:rPr>
              <a:t>+ new 3834012</a:t>
            </a:r>
            <a:r>
              <a:rPr kumimoji="0" lang="en-US" sz="1400" b="0" i="0" u="none" strike="noStrike" kern="1200" cap="none" spc="0" normalizeH="0" baseline="0" noProof="0">
                <a:ln>
                  <a:noFill/>
                </a:ln>
                <a:solidFill>
                  <a:srgbClr val="000000"/>
                </a:solidFill>
                <a:effectLst/>
                <a:uLnTx/>
                <a:uFillTx/>
                <a:latin typeface="Segoe Sans Text"/>
                <a:ea typeface="+mn-lt"/>
                <a:cs typeface="Segoe Sans Text"/>
              </a:rPr>
              <a:t> </a:t>
            </a:r>
            <a:r>
              <a:rPr kumimoji="0" lang="en-US" sz="1400" b="0" i="0" u="none" strike="noStrike" kern="1200" cap="none" spc="0" normalizeH="0" baseline="0" noProof="0">
                <a:ln>
                  <a:noFill/>
                </a:ln>
                <a:solidFill>
                  <a:srgbClr val="7030A0"/>
                </a:solidFill>
                <a:effectLst/>
                <a:uLnTx/>
                <a:uFillTx/>
                <a:latin typeface="Consolas"/>
                <a:ea typeface="+mn-ea"/>
                <a:cs typeface="+mn-cs"/>
              </a:rPr>
              <a:t>ingested records</a:t>
            </a:r>
            <a:br>
              <a:rPr kumimoji="0" lang="en-US" sz="1400" b="0" i="0" u="none" strike="noStrike" kern="1200" cap="none" spc="0" normalizeH="0" baseline="0" noProof="0">
                <a:ln>
                  <a:noFill/>
                </a:ln>
                <a:solidFill>
                  <a:srgbClr val="000000"/>
                </a:solidFill>
                <a:effectLst/>
                <a:uLnTx/>
                <a:uFillTx/>
                <a:latin typeface="Consolas"/>
                <a:ea typeface="+mn-ea"/>
                <a:cs typeface="+mn-cs"/>
              </a:rPr>
            </a:br>
            <a:r>
              <a:rPr kumimoji="0" lang="en-US" sz="1400" b="0" i="0" u="none" strike="noStrike" kern="1200" cap="none" spc="0" normalizeH="0" baseline="0" noProof="0">
                <a:ln>
                  <a:noFill/>
                </a:ln>
                <a:solidFill>
                  <a:srgbClr val="7030A0"/>
                </a:solidFill>
                <a:effectLst/>
                <a:uLnTx/>
                <a:uFillTx/>
                <a:latin typeface="Consolas"/>
                <a:ea typeface="+mn-ea"/>
                <a:cs typeface="+mn-cs"/>
              </a:rPr>
              <a:t>(not filtered)</a:t>
            </a:r>
            <a:endParaRPr kumimoji="0" lang="en-US" sz="1400" b="0" i="0" u="none" strike="noStrike" kern="1200" cap="none" spc="0" normalizeH="0" baseline="0" noProof="0">
              <a:ln>
                <a:noFill/>
              </a:ln>
              <a:solidFill>
                <a:srgbClr val="7030A0"/>
              </a:solidFill>
              <a:effectLst/>
              <a:uLnTx/>
              <a:uFillTx/>
              <a:latin typeface="Segoe Sans Text"/>
              <a:ea typeface="+mn-ea"/>
              <a:cs typeface="Calibri"/>
            </a:endParaRPr>
          </a:p>
        </p:txBody>
      </p:sp>
      <p:sp>
        <p:nvSpPr>
          <p:cNvPr id="14" name="TextBox 13">
            <a:extLst>
              <a:ext uri="{FF2B5EF4-FFF2-40B4-BE49-F238E27FC236}">
                <a16:creationId xmlns:a16="http://schemas.microsoft.com/office/drawing/2014/main" id="{4C52DC66-4B73-2A9F-8E84-E127112A752E}"/>
              </a:ext>
            </a:extLst>
          </p:cNvPr>
          <p:cNvSpPr txBox="1"/>
          <p:nvPr/>
        </p:nvSpPr>
        <p:spPr>
          <a:xfrm>
            <a:off x="7241007" y="152600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F0"/>
                </a:solidFill>
                <a:effectLst/>
                <a:uLnTx/>
                <a:uFillTx/>
                <a:latin typeface="Consolas"/>
                <a:ea typeface="+mn-ea"/>
                <a:cs typeface="+mn-cs"/>
              </a:rPr>
              <a:t>IngestionLogs</a:t>
            </a:r>
            <a:br>
              <a:rPr kumimoji="0" lang="en-US" sz="1600" b="0" i="0" u="none" strike="noStrike" kern="1200" cap="none" spc="0" normalizeH="0" baseline="0" noProof="0">
                <a:ln>
                  <a:noFill/>
                </a:ln>
                <a:solidFill>
                  <a:srgbClr val="000000"/>
                </a:solidFill>
                <a:effectLst/>
                <a:uLnTx/>
                <a:uFillTx/>
                <a:latin typeface="Consolas"/>
                <a:ea typeface="+mn-ea"/>
                <a:cs typeface="+mn-cs"/>
              </a:rPr>
            </a:br>
            <a:r>
              <a:rPr kumimoji="0" lang="en-US" sz="1600" b="0" i="0" u="none" strike="noStrike" kern="1200" cap="none" spc="0" normalizeH="0" baseline="0" noProof="0">
                <a:ln>
                  <a:noFill/>
                </a:ln>
                <a:solidFill>
                  <a:srgbClr val="00B0F0"/>
                </a:solidFill>
                <a:effectLst/>
                <a:uLnTx/>
                <a:uFillTx/>
                <a:latin typeface="Segoe Sans Text"/>
                <a:ea typeface="+mn-lt"/>
                <a:cs typeface="Segoe Sans Text"/>
              </a:rPr>
              <a:t>(244854 records)</a:t>
            </a:r>
            <a:endParaRPr kumimoji="0" lang="en-US" sz="1600" b="0" i="0" u="none" strike="noStrike" kern="1200" cap="none" spc="0" normalizeH="0" baseline="0" noProof="0">
              <a:ln>
                <a:noFill/>
              </a:ln>
              <a:solidFill>
                <a:srgbClr val="00B0F0"/>
              </a:solidFill>
              <a:effectLst/>
              <a:uLnTx/>
              <a:uFillTx/>
              <a:latin typeface="Consolas"/>
              <a:ea typeface="+mn-ea"/>
              <a:cs typeface="+mn-cs"/>
            </a:endParaRPr>
          </a:p>
        </p:txBody>
      </p:sp>
      <p:pic>
        <p:nvPicPr>
          <p:cNvPr id="16" name="Picture 16" descr="A picture containing background pattern&#10;&#10;Description automatically generated">
            <a:extLst>
              <a:ext uri="{FF2B5EF4-FFF2-40B4-BE49-F238E27FC236}">
                <a16:creationId xmlns:a16="http://schemas.microsoft.com/office/drawing/2014/main" id="{B6C4E464-3474-4070-36BF-7BF5302711FD}"/>
              </a:ext>
            </a:extLst>
          </p:cNvPr>
          <p:cNvPicPr>
            <a:picLocks noChangeAspect="1"/>
          </p:cNvPicPr>
          <p:nvPr/>
        </p:nvPicPr>
        <p:blipFill>
          <a:blip r:embed="rId5"/>
          <a:stretch>
            <a:fillRect/>
          </a:stretch>
        </p:blipFill>
        <p:spPr>
          <a:xfrm>
            <a:off x="6098507" y="2177466"/>
            <a:ext cx="1238250" cy="1019175"/>
          </a:xfrm>
          <a:prstGeom prst="rect">
            <a:avLst/>
          </a:prstGeom>
        </p:spPr>
      </p:pic>
      <p:sp>
        <p:nvSpPr>
          <p:cNvPr id="13" name="TextBox 12">
            <a:extLst>
              <a:ext uri="{FF2B5EF4-FFF2-40B4-BE49-F238E27FC236}">
                <a16:creationId xmlns:a16="http://schemas.microsoft.com/office/drawing/2014/main" id="{50355636-9EE6-CDC5-A3B5-80DAE97A7B26}"/>
              </a:ext>
            </a:extLst>
          </p:cNvPr>
          <p:cNvSpPr txBox="1"/>
          <p:nvPr/>
        </p:nvSpPr>
        <p:spPr>
          <a:xfrm>
            <a:off x="5406190" y="2528640"/>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002060"/>
                </a:solidFill>
                <a:effectLst/>
                <a:uLnTx/>
                <a:uFillTx/>
                <a:latin typeface="Consolas"/>
                <a:ea typeface="+mn-ea"/>
                <a:cs typeface="+mn-cs"/>
              </a:rPr>
              <a:t>ManiputatelogsRaw</a:t>
            </a:r>
            <a:r>
              <a:rPr kumimoji="0" lang="en-US" sz="1400" b="0" i="0" u="none" strike="noStrike" kern="1200" cap="none" spc="0" normalizeH="0" baseline="0" noProof="0">
                <a:ln>
                  <a:noFill/>
                </a:ln>
                <a:solidFill>
                  <a:srgbClr val="002060"/>
                </a:solidFill>
                <a:effectLst/>
                <a:uLnTx/>
                <a:uFillTx/>
                <a:latin typeface="Consolas"/>
                <a:ea typeface="+mn-ea"/>
                <a:cs typeface="+mn-cs"/>
              </a:rPr>
              <a:t>()</a:t>
            </a:r>
            <a:br>
              <a:rPr kumimoji="0" lang="en-US" sz="1400" b="0" i="0" u="none" strike="noStrike" kern="1200" cap="none" spc="0" normalizeH="0" baseline="0" noProof="0">
                <a:ln>
                  <a:noFill/>
                </a:ln>
                <a:solidFill>
                  <a:srgbClr val="000000"/>
                </a:solidFill>
                <a:effectLst/>
                <a:uLnTx/>
                <a:uFillTx/>
                <a:latin typeface="Consolas"/>
                <a:ea typeface="+mn-ea"/>
                <a:cs typeface="+mn-cs"/>
              </a:rPr>
            </a:br>
            <a:r>
              <a:rPr kumimoji="0" lang="en-US" sz="1050" b="0" i="0" u="none" strike="noStrike" kern="1200" cap="none" spc="0" normalizeH="0" baseline="0" noProof="0">
                <a:ln>
                  <a:noFill/>
                </a:ln>
                <a:solidFill>
                  <a:srgbClr val="002060"/>
                </a:solidFill>
                <a:effectLst/>
                <a:uLnTx/>
                <a:uFillTx/>
                <a:latin typeface="Consolas"/>
                <a:ea typeface="+mn-ea"/>
                <a:cs typeface="+mn-cs"/>
              </a:rPr>
              <a:t>filters the newly </a:t>
            </a:r>
            <a:br>
              <a:rPr kumimoji="0" lang="en-US" sz="1050" b="0" i="0" u="none" strike="noStrike" kern="1200" cap="none" spc="0" normalizeH="0" baseline="0" noProof="0">
                <a:ln>
                  <a:noFill/>
                </a:ln>
                <a:solidFill>
                  <a:srgbClr val="000000"/>
                </a:solidFill>
                <a:effectLst/>
                <a:uLnTx/>
                <a:uFillTx/>
                <a:latin typeface="Consolas"/>
                <a:ea typeface="+mn-ea"/>
                <a:cs typeface="+mn-cs"/>
              </a:rPr>
            </a:br>
            <a:r>
              <a:rPr kumimoji="0" lang="en-US" sz="1050" b="0" i="0" u="none" strike="noStrike" kern="1200" cap="none" spc="0" normalizeH="0" baseline="0" noProof="0">
                <a:ln>
                  <a:noFill/>
                </a:ln>
                <a:solidFill>
                  <a:srgbClr val="002060"/>
                </a:solidFill>
                <a:effectLst/>
                <a:uLnTx/>
                <a:uFillTx/>
                <a:latin typeface="Consolas"/>
                <a:ea typeface="+mn-ea"/>
                <a:cs typeface="+mn-cs"/>
              </a:rPr>
              <a:t>ingested data</a:t>
            </a:r>
            <a:endParaRPr kumimoji="0" lang="en-US" sz="1050" b="0" i="0" u="none" strike="noStrike" kern="1200" cap="none" spc="0" normalizeH="0" baseline="0" noProof="0">
              <a:ln>
                <a:noFill/>
              </a:ln>
              <a:solidFill>
                <a:srgbClr val="000000"/>
              </a:solidFill>
              <a:effectLst/>
              <a:uLnTx/>
              <a:uFillTx/>
              <a:latin typeface="Segoe Sans Text"/>
              <a:ea typeface="+mn-ea"/>
              <a:cs typeface="Calibri"/>
            </a:endParaRPr>
          </a:p>
        </p:txBody>
      </p:sp>
      <p:pic>
        <p:nvPicPr>
          <p:cNvPr id="15" name="Picture 15" descr="Text&#10;&#10;Description automatically generated">
            <a:extLst>
              <a:ext uri="{FF2B5EF4-FFF2-40B4-BE49-F238E27FC236}">
                <a16:creationId xmlns:a16="http://schemas.microsoft.com/office/drawing/2014/main" id="{3B6DFF33-A73D-BC51-B809-16F11F08DBD1}"/>
              </a:ext>
            </a:extLst>
          </p:cNvPr>
          <p:cNvPicPr>
            <a:picLocks noChangeAspect="1"/>
          </p:cNvPicPr>
          <p:nvPr/>
        </p:nvPicPr>
        <p:blipFill>
          <a:blip r:embed="rId6"/>
          <a:stretch>
            <a:fillRect/>
          </a:stretch>
        </p:blipFill>
        <p:spPr>
          <a:xfrm>
            <a:off x="6092490" y="1971173"/>
            <a:ext cx="1390650" cy="609600"/>
          </a:xfrm>
          <a:prstGeom prst="rect">
            <a:avLst/>
          </a:prstGeom>
        </p:spPr>
      </p:pic>
    </p:spTree>
    <p:extLst>
      <p:ext uri="{BB962C8B-B14F-4D97-AF65-F5344CB8AC3E}">
        <p14:creationId xmlns:p14="http://schemas.microsoft.com/office/powerpoint/2010/main" val="248693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774700" y="762000"/>
            <a:ext cx="3595973" cy="904875"/>
          </a:xfrm>
        </p:spPr>
        <p:txBody>
          <a:bodyPr>
            <a:normAutofit/>
          </a:bodyPr>
          <a:lstStyle/>
          <a:p>
            <a:r>
              <a:rPr lang="en-US">
                <a:solidFill>
                  <a:srgbClr val="000000"/>
                </a:solidFill>
              </a:rPr>
              <a:t>Let statements</a:t>
            </a: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5857875" y="1415903"/>
            <a:ext cx="5800725" cy="4729054"/>
          </a:xfrm>
        </p:spPr>
        <p:txBody>
          <a:bodyPr anchor="ctr">
            <a:normAutofit lnSpcReduction="10000"/>
          </a:bodyPr>
          <a:lstStyle/>
          <a:p>
            <a:pPr marL="0" indent="0">
              <a:lnSpc>
                <a:spcPct val="110000"/>
              </a:lnSpc>
              <a:spcBef>
                <a:spcPts val="0"/>
              </a:spcBef>
              <a:buNone/>
            </a:pPr>
            <a:r>
              <a:rPr lang="en-US" sz="1800" b="1"/>
              <a:t>Essentially</a:t>
            </a:r>
          </a:p>
          <a:p>
            <a:pPr marL="0" indent="0">
              <a:lnSpc>
                <a:spcPct val="110000"/>
              </a:lnSpc>
              <a:spcBef>
                <a:spcPts val="0"/>
              </a:spcBef>
              <a:buNone/>
            </a:pPr>
            <a:r>
              <a:rPr lang="en-US" sz="1800"/>
              <a:t>Named expression or function, defined and used in a query scope</a:t>
            </a:r>
          </a:p>
          <a:p>
            <a:pPr marL="0" indent="0">
              <a:lnSpc>
                <a:spcPct val="110000"/>
              </a:lnSpc>
              <a:spcBef>
                <a:spcPts val="0"/>
              </a:spcBef>
              <a:buNone/>
            </a:pPr>
            <a:endParaRPr lang="en-US" sz="1800"/>
          </a:p>
          <a:p>
            <a:pPr marL="0" indent="0">
              <a:lnSpc>
                <a:spcPct val="110000"/>
              </a:lnSpc>
              <a:spcBef>
                <a:spcPts val="0"/>
              </a:spcBef>
              <a:buNone/>
            </a:pPr>
            <a:r>
              <a:rPr lang="en-US" sz="1800" b="1"/>
              <a:t>Usage</a:t>
            </a:r>
            <a:r>
              <a:rPr lang="en-US" sz="1800"/>
              <a:t> </a:t>
            </a:r>
          </a:p>
          <a:p>
            <a:pPr marL="0" lvl="1" indent="0">
              <a:lnSpc>
                <a:spcPct val="110000"/>
              </a:lnSpc>
              <a:spcBef>
                <a:spcPts val="0"/>
              </a:spcBef>
              <a:buNone/>
            </a:pPr>
            <a:r>
              <a:rPr lang="en-US" sz="1800"/>
              <a:t>let foo =  T | where … ;</a:t>
            </a:r>
          </a:p>
          <a:p>
            <a:pPr marL="0" lvl="1" indent="0">
              <a:lnSpc>
                <a:spcPct val="110000"/>
              </a:lnSpc>
              <a:spcBef>
                <a:spcPts val="0"/>
              </a:spcBef>
              <a:buNone/>
            </a:pPr>
            <a:r>
              <a:rPr lang="en-US" sz="1800"/>
              <a:t>let bar = (</a:t>
            </a:r>
            <a:r>
              <a:rPr lang="en-US" sz="1800" err="1"/>
              <a:t>val:string</a:t>
            </a:r>
            <a:r>
              <a:rPr lang="en-US" sz="1800"/>
              <a:t>) { … };</a:t>
            </a:r>
          </a:p>
          <a:p>
            <a:pPr marL="0" indent="0">
              <a:lnSpc>
                <a:spcPct val="110000"/>
              </a:lnSpc>
              <a:spcBef>
                <a:spcPts val="0"/>
              </a:spcBef>
              <a:buNone/>
            </a:pPr>
            <a:endParaRPr lang="en-US" sz="1800" b="1"/>
          </a:p>
          <a:p>
            <a:pPr marL="0" indent="0">
              <a:lnSpc>
                <a:spcPct val="110000"/>
              </a:lnSpc>
              <a:spcBef>
                <a:spcPts val="0"/>
              </a:spcBef>
              <a:buNone/>
            </a:pPr>
            <a:r>
              <a:rPr lang="en-US" sz="1800" b="1"/>
              <a:t>Schema</a:t>
            </a:r>
          </a:p>
          <a:p>
            <a:pPr marL="0" indent="0">
              <a:lnSpc>
                <a:spcPct val="110000"/>
              </a:lnSpc>
              <a:spcBef>
                <a:spcPts val="0"/>
              </a:spcBef>
              <a:buNone/>
            </a:pPr>
            <a:r>
              <a:rPr lang="en-US" sz="1800"/>
              <a:t>Scalar or tabular</a:t>
            </a:r>
          </a:p>
          <a:p>
            <a:pPr marL="0" indent="0">
              <a:lnSpc>
                <a:spcPct val="110000"/>
              </a:lnSpc>
              <a:spcBef>
                <a:spcPts val="0"/>
              </a:spcBef>
              <a:buNone/>
            </a:pPr>
            <a:endParaRPr lang="en-US" sz="1800"/>
          </a:p>
          <a:p>
            <a:pPr marL="0" indent="0">
              <a:lnSpc>
                <a:spcPct val="110000"/>
              </a:lnSpc>
              <a:spcBef>
                <a:spcPts val="0"/>
              </a:spcBef>
              <a:buNone/>
            </a:pPr>
            <a:r>
              <a:rPr lang="en-US" sz="1800" b="1"/>
              <a:t>Special powers</a:t>
            </a:r>
          </a:p>
          <a:p>
            <a:pPr marL="0" indent="0">
              <a:lnSpc>
                <a:spcPct val="110000"/>
              </a:lnSpc>
              <a:spcBef>
                <a:spcPts val="0"/>
              </a:spcBef>
              <a:buNone/>
            </a:pPr>
            <a:r>
              <a:rPr lang="en-US" sz="1800"/>
              <a:t>Can override table / stored function with the same name</a:t>
            </a:r>
          </a:p>
          <a:p>
            <a:pPr marL="0" indent="0">
              <a:lnSpc>
                <a:spcPct val="110000"/>
              </a:lnSpc>
              <a:spcBef>
                <a:spcPts val="0"/>
              </a:spcBef>
              <a:buNone/>
            </a:pPr>
            <a:endParaRPr lang="en-US" sz="1800"/>
          </a:p>
          <a:p>
            <a:pPr marL="0" indent="0">
              <a:lnSpc>
                <a:spcPct val="110000"/>
              </a:lnSpc>
              <a:spcBef>
                <a:spcPts val="0"/>
              </a:spcBef>
              <a:buNone/>
            </a:pPr>
            <a:r>
              <a:rPr lang="en-US" sz="1800" b="1"/>
              <a:t>Applications</a:t>
            </a:r>
            <a:endParaRPr lang="en-US" sz="1800"/>
          </a:p>
          <a:p>
            <a:pPr marL="285750" lvl="1" indent="-285750">
              <a:lnSpc>
                <a:spcPct val="110000"/>
              </a:lnSpc>
              <a:spcBef>
                <a:spcPts val="0"/>
              </a:spcBef>
              <a:buFont typeface="Arial" panose="020B0604020202020204" pitchFamily="34" charset="0"/>
              <a:buChar char="•"/>
            </a:pPr>
            <a:r>
              <a:rPr lang="en-US" sz="1800"/>
              <a:t>Reusing language expressions</a:t>
            </a:r>
          </a:p>
          <a:p>
            <a:pPr marL="285750" lvl="1" indent="-285750">
              <a:lnSpc>
                <a:spcPct val="110000"/>
              </a:lnSpc>
              <a:spcBef>
                <a:spcPts val="0"/>
              </a:spcBef>
              <a:buFont typeface="Arial" panose="020B0604020202020204" pitchFamily="34" charset="0"/>
              <a:buChar char="•"/>
            </a:pPr>
            <a:r>
              <a:rPr lang="en-US" sz="1800"/>
              <a:t>Mid-tier exposing Logical Model (see also: restrict)</a:t>
            </a:r>
          </a:p>
        </p:txBody>
      </p:sp>
      <p:pic>
        <p:nvPicPr>
          <p:cNvPr id="6" name="Picture 5">
            <a:extLst>
              <a:ext uri="{FF2B5EF4-FFF2-40B4-BE49-F238E27FC236}">
                <a16:creationId xmlns:a16="http://schemas.microsoft.com/office/drawing/2014/main" id="{B584A1D6-1E73-C173-9FFA-61C0809E8A22}"/>
              </a:ext>
            </a:extLst>
          </p:cNvPr>
          <p:cNvPicPr>
            <a:picLocks noChangeAspect="1"/>
          </p:cNvPicPr>
          <p:nvPr/>
        </p:nvPicPr>
        <p:blipFill>
          <a:blip r:embed="rId2"/>
          <a:stretch>
            <a:fillRect/>
          </a:stretch>
        </p:blipFill>
        <p:spPr>
          <a:xfrm>
            <a:off x="667056" y="2592760"/>
            <a:ext cx="4007581" cy="2326500"/>
          </a:xfrm>
          <a:prstGeom prst="rect">
            <a:avLst/>
          </a:prstGeom>
        </p:spPr>
      </p:pic>
    </p:spTree>
    <p:extLst>
      <p:ext uri="{BB962C8B-B14F-4D97-AF65-F5344CB8AC3E}">
        <p14:creationId xmlns:p14="http://schemas.microsoft.com/office/powerpoint/2010/main" val="3670845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Parsing</a:t>
            </a:r>
          </a:p>
        </p:txBody>
      </p:sp>
      <p:grpSp>
        <p:nvGrpSpPr>
          <p:cNvPr id="2" name="Group 1">
            <a:extLst>
              <a:ext uri="{FF2B5EF4-FFF2-40B4-BE49-F238E27FC236}">
                <a16:creationId xmlns:a16="http://schemas.microsoft.com/office/drawing/2014/main" id="{A9F39347-4812-F557-E181-3582F62DB88E}"/>
              </a:ext>
            </a:extLst>
          </p:cNvPr>
          <p:cNvGrpSpPr/>
          <p:nvPr/>
        </p:nvGrpSpPr>
        <p:grpSpPr>
          <a:xfrm>
            <a:off x="8558837" y="950294"/>
            <a:ext cx="2093905" cy="5541008"/>
            <a:chOff x="8558837" y="950294"/>
            <a:chExt cx="2093905" cy="5541008"/>
          </a:xfrm>
        </p:grpSpPr>
        <p:pic>
          <p:nvPicPr>
            <p:cNvPr id="3" name="Picture 2">
              <a:extLst>
                <a:ext uri="{FF2B5EF4-FFF2-40B4-BE49-F238E27FC236}">
                  <a16:creationId xmlns:a16="http://schemas.microsoft.com/office/drawing/2014/main" id="{2B5542CA-617E-1D89-32A9-E6C01CC3FB55}"/>
                </a:ext>
              </a:extLst>
            </p:cNvPr>
            <p:cNvPicPr>
              <a:picLocks noChangeAspect="1"/>
            </p:cNvPicPr>
            <p:nvPr/>
          </p:nvPicPr>
          <p:blipFill rotWithShape="1">
            <a:blip r:embed="rId3"/>
            <a:srcRect l="3933"/>
            <a:stretch/>
          </p:blipFill>
          <p:spPr>
            <a:xfrm>
              <a:off x="8558837" y="2109799"/>
              <a:ext cx="2093905" cy="4381503"/>
            </a:xfrm>
            <a:prstGeom prst="rect">
              <a:avLst/>
            </a:prstGeom>
          </p:spPr>
        </p:pic>
        <p:pic>
          <p:nvPicPr>
            <p:cNvPr id="5" name="Picture 4">
              <a:extLst>
                <a:ext uri="{FF2B5EF4-FFF2-40B4-BE49-F238E27FC236}">
                  <a16:creationId xmlns:a16="http://schemas.microsoft.com/office/drawing/2014/main" id="{8D03F323-DA7B-C146-7D29-754992483B80}"/>
                </a:ext>
              </a:extLst>
            </p:cNvPr>
            <p:cNvPicPr>
              <a:picLocks noChangeAspect="1"/>
            </p:cNvPicPr>
            <p:nvPr/>
          </p:nvPicPr>
          <p:blipFill rotWithShape="1">
            <a:blip r:embed="rId4"/>
            <a:srcRect r="10431"/>
            <a:stretch/>
          </p:blipFill>
          <p:spPr>
            <a:xfrm>
              <a:off x="8558837" y="950294"/>
              <a:ext cx="2093905" cy="1226180"/>
            </a:xfrm>
            <a:prstGeom prst="rect">
              <a:avLst/>
            </a:prstGeom>
          </p:spPr>
        </p:pic>
      </p:grpSp>
      <p:sp>
        <p:nvSpPr>
          <p:cNvPr id="7" name="TextBox 6">
            <a:extLst>
              <a:ext uri="{FF2B5EF4-FFF2-40B4-BE49-F238E27FC236}">
                <a16:creationId xmlns:a16="http://schemas.microsoft.com/office/drawing/2014/main" id="{DC8BE3F6-897F-C653-C974-77DA596DB8BA}"/>
              </a:ext>
            </a:extLst>
          </p:cNvPr>
          <p:cNvSpPr txBox="1"/>
          <p:nvPr/>
        </p:nvSpPr>
        <p:spPr>
          <a:xfrm>
            <a:off x="410528" y="1443841"/>
            <a:ext cx="7247572" cy="3970318"/>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Parsing Can be done with regular expressions as well as with native functions for specific data types and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Text"/>
                <a:ea typeface="+mn-ea"/>
                <a:cs typeface="Segoe UI"/>
              </a:rPr>
              <a:t>Parsing operators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Segoe UI"/>
              </a:rPr>
              <a:t>Return data in columns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Text"/>
                <a:ea typeface="+mn-ea"/>
                <a:cs typeface="Segoe UI"/>
              </a:rPr>
              <a:t>Parsing functions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Segoe UI"/>
              </a:rPr>
              <a:t>Return dynamic objects using JSON notation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Text"/>
                <a:ea typeface="+mn-ea"/>
                <a:cs typeface="Segoe UI"/>
              </a:rPr>
              <a:t>Applications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Segoe UI"/>
              </a:rPr>
              <a:t>Parse complex JSON, XML documents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Segoe UI"/>
              </a:rPr>
              <a:t>Extract IP addresses, URLs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Segoe UI"/>
              </a:rPr>
              <a:t>Extract key-value pairs</a:t>
            </a:r>
          </a:p>
        </p:txBody>
      </p:sp>
    </p:spTree>
    <p:extLst>
      <p:ext uri="{BB962C8B-B14F-4D97-AF65-F5344CB8AC3E}">
        <p14:creationId xmlns:p14="http://schemas.microsoft.com/office/powerpoint/2010/main" val="404159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advClick="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Time Series Analysis</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0900202"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Text"/>
                <a:ea typeface="+mn-ea"/>
                <a:cs typeface="+mn-cs"/>
              </a:rPr>
              <a:t>make-series</a:t>
            </a:r>
            <a:r>
              <a:rPr kumimoji="0" lang="en-US" sz="1800" b="0" i="0" u="none" strike="noStrike" kern="1200" cap="none" spc="0" normalizeH="0" baseline="0" noProof="0">
                <a:ln>
                  <a:noFill/>
                </a:ln>
                <a:solidFill>
                  <a:srgbClr val="000000"/>
                </a:solidFill>
                <a:effectLst/>
                <a:uLnTx/>
                <a:uFillTx/>
                <a:latin typeface="Segoe Sans Tex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Operator for creating set of (time) series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Text"/>
                <a:ea typeface="+mn-ea"/>
                <a:cs typeface="+mn-cs"/>
              </a:rPr>
              <a:t>Large family of functions can be applied</a:t>
            </a:r>
            <a:r>
              <a:rPr kumimoji="0" lang="en-US" sz="1800" b="0" i="0" u="none" strike="noStrike" kern="1200" cap="none" spc="0" normalizeH="0" baseline="0" noProof="0">
                <a:ln>
                  <a:noFill/>
                </a:ln>
                <a:solidFill>
                  <a:srgbClr val="000000"/>
                </a:solidFill>
                <a:effectLst/>
                <a:uLnTx/>
                <a:uFillTx/>
                <a:latin typeface="Segoe Sans Tex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Element-wise operations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Filtering (signal processing)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Statistics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Regressions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Seasonality detection/validation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Anomaly Detection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Forecasting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mv-apply operator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Optimized for bulks of time series</a:t>
            </a:r>
          </a:p>
        </p:txBody>
      </p:sp>
      <p:pic>
        <p:nvPicPr>
          <p:cNvPr id="2050" name="Picture 2" descr="Text, table&#10;&#10;Description automatically generated">
            <a:extLst>
              <a:ext uri="{FF2B5EF4-FFF2-40B4-BE49-F238E27FC236}">
                <a16:creationId xmlns:a16="http://schemas.microsoft.com/office/drawing/2014/main" id="{05C9E0B3-BA02-CB96-8036-41F737062C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3907" y="5153797"/>
            <a:ext cx="35433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me series decomposition.">
            <a:extLst>
              <a:ext uri="{FF2B5EF4-FFF2-40B4-BE49-F238E27FC236}">
                <a16:creationId xmlns:a16="http://schemas.microsoft.com/office/drawing/2014/main" id="{B522D9E9-C1E3-1F18-5F31-EE39375E7C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3" t="7431" r="14044" b="1115"/>
          <a:stretch/>
        </p:blipFill>
        <p:spPr bwMode="auto">
          <a:xfrm>
            <a:off x="5456872" y="3764856"/>
            <a:ext cx="6467475" cy="29950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ime series anomaly detection.">
            <a:extLst>
              <a:ext uri="{FF2B5EF4-FFF2-40B4-BE49-F238E27FC236}">
                <a16:creationId xmlns:a16="http://schemas.microsoft.com/office/drawing/2014/main" id="{7B488260-6808-F149-6539-CECEE00F76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5" t="8801" r="16167" b="843"/>
          <a:stretch/>
        </p:blipFill>
        <p:spPr bwMode="auto">
          <a:xfrm>
            <a:off x="5456871" y="535588"/>
            <a:ext cx="6467476" cy="304222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ime series forecasting.">
            <a:extLst>
              <a:ext uri="{FF2B5EF4-FFF2-40B4-BE49-F238E27FC236}">
                <a16:creationId xmlns:a16="http://schemas.microsoft.com/office/drawing/2014/main" id="{4277490E-16E5-744D-597C-7ABF898589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75" t="8995" r="13917" b="1331"/>
          <a:stretch/>
        </p:blipFill>
        <p:spPr bwMode="auto">
          <a:xfrm>
            <a:off x="5456871" y="3820527"/>
            <a:ext cx="6467476" cy="293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153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8"/>
                                        </p:tgtEl>
                                        <p:attrNameLst>
                                          <p:attrName>style.visibility</p:attrName>
                                        </p:attrNameLst>
                                      </p:cBhvr>
                                      <p:to>
                                        <p:strVal val="visible"/>
                                      </p:to>
                                    </p:set>
                                    <p:animEffect transition="in" filter="fade">
                                      <p:cBhvr>
                                        <p:cTn id="11"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4098">
            <a:extLst>
              <a:ext uri="{FF2B5EF4-FFF2-40B4-BE49-F238E27FC236}">
                <a16:creationId xmlns:a16="http://schemas.microsoft.com/office/drawing/2014/main" id="{CB2A8275-BF59-5C53-D44A-3FE7EC798C8E}"/>
              </a:ext>
            </a:extLst>
          </p:cNvPr>
          <p:cNvPicPr>
            <a:picLocks noChangeAspect="1"/>
          </p:cNvPicPr>
          <p:nvPr/>
        </p:nvPicPr>
        <p:blipFill rotWithShape="1">
          <a:blip r:embed="rId3"/>
          <a:srcRect l="3784" t="4495" r="46302" b="2123"/>
          <a:stretch/>
        </p:blipFill>
        <p:spPr>
          <a:xfrm>
            <a:off x="6255656" y="-1"/>
            <a:ext cx="5936344" cy="6858001"/>
          </a:xfrm>
          <a:prstGeom prst="rect">
            <a:avLst/>
          </a:prstGeom>
          <a:noFill/>
        </p:spPr>
      </p:pic>
      <p:sp>
        <p:nvSpPr>
          <p:cNvPr id="8" name="TextBox 7">
            <a:extLst>
              <a:ext uri="{FF2B5EF4-FFF2-40B4-BE49-F238E27FC236}">
                <a16:creationId xmlns:a16="http://schemas.microsoft.com/office/drawing/2014/main" id="{CA65C432-96B9-4E03-BA3A-86B5478334CE}"/>
              </a:ext>
            </a:extLst>
          </p:cNvPr>
          <p:cNvSpPr txBox="1"/>
          <p:nvPr/>
        </p:nvSpPr>
        <p:spPr>
          <a:xfrm>
            <a:off x="403272" y="1814751"/>
            <a:ext cx="5464127" cy="4049133"/>
          </a:xfrm>
          <a:prstGeom prst="rect">
            <a:avLst/>
          </a:prstGeom>
        </p:spPr>
        <p:txBody>
          <a:bodyPr vert="horz" wrap="square" lIns="0" tIns="0" rIns="0" bIns="0" rtlCol="0">
            <a:norm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Python engine (sandbox)</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Runs on secure local containers on same Kusto engine nodes</a:t>
            </a:r>
          </a:p>
          <a:p>
            <a:pPr marL="0" marR="0" lvl="0" indent="0" algn="l" defTabSz="932742" rtl="0" eaLnBrk="1" fontAlgn="auto" latinLnBrk="0" hangingPunct="1">
              <a:lnSpc>
                <a:spcPct val="100000"/>
              </a:lnSpc>
              <a:spcBef>
                <a:spcPts val="0"/>
              </a:spcBef>
              <a:spcAft>
                <a:spcPts val="0"/>
              </a:spcAft>
              <a:buClrTx/>
              <a:buSzPct val="90000"/>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Image</a:t>
            </a:r>
            <a:r>
              <a:rPr kumimoji="0" lang="en-US" sz="1600" b="0" i="0" u="none" strike="noStrike" kern="1200" cap="none" spc="0" normalizeH="0" baseline="0" noProof="0">
                <a:ln>
                  <a:noFill/>
                </a:ln>
                <a:solidFill>
                  <a:srgbClr val="000000"/>
                </a:solidFill>
                <a:effectLst/>
                <a:uLnTx/>
                <a:uFillTx/>
                <a:latin typeface="Segoe Sans Text"/>
                <a:ea typeface="+mn-ea"/>
                <a:cs typeface="+mn-cs"/>
              </a:rPr>
              <a:t> </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Based on Anaconda 5.2.0 + popular packages (</a:t>
            </a:r>
            <a:r>
              <a:rPr kumimoji="0" lang="en-US" sz="1600" b="0" i="0" u="none" strike="noStrike" kern="1200" cap="none" spc="0" normalizeH="0" baseline="0" noProof="0" err="1">
                <a:ln>
                  <a:noFill/>
                </a:ln>
                <a:solidFill>
                  <a:srgbClr val="000000"/>
                </a:solidFill>
                <a:effectLst/>
                <a:uLnTx/>
                <a:uFillTx/>
                <a:latin typeface="Segoe Sans Text"/>
                <a:ea typeface="+mn-ea"/>
                <a:cs typeface="+mn-cs"/>
              </a:rPr>
              <a:t>tensorflow</a:t>
            </a:r>
            <a:r>
              <a:rPr kumimoji="0" lang="en-US" sz="1600" b="0" i="0" u="none" strike="noStrike" kern="1200" cap="none" spc="0" normalizeH="0" baseline="0" noProof="0">
                <a:ln>
                  <a:noFill/>
                </a:ln>
                <a:solidFill>
                  <a:srgbClr val="000000"/>
                </a:solidFill>
                <a:effectLst/>
                <a:uLnTx/>
                <a:uFillTx/>
                <a:latin typeface="Segoe Sans Text"/>
                <a:ea typeface="+mn-ea"/>
                <a:cs typeface="+mn-cs"/>
              </a:rPr>
              <a:t>, </a:t>
            </a:r>
            <a:r>
              <a:rPr kumimoji="0" lang="en-US" sz="1600" b="0" i="0" u="none" strike="noStrike" kern="1200" cap="none" spc="0" normalizeH="0" baseline="0" noProof="0" err="1">
                <a:ln>
                  <a:noFill/>
                </a:ln>
                <a:solidFill>
                  <a:srgbClr val="000000"/>
                </a:solidFill>
                <a:effectLst/>
                <a:uLnTx/>
                <a:uFillTx/>
                <a:latin typeface="Segoe Sans Text"/>
                <a:ea typeface="+mn-ea"/>
                <a:cs typeface="+mn-cs"/>
              </a:rPr>
              <a:t>keras</a:t>
            </a:r>
            <a:r>
              <a:rPr kumimoji="0" lang="en-US" sz="1600" b="0" i="0" u="none" strike="noStrike" kern="1200" cap="none" spc="0" normalizeH="0" baseline="0" noProof="0">
                <a:ln>
                  <a:noFill/>
                </a:ln>
                <a:solidFill>
                  <a:srgbClr val="000000"/>
                </a:solidFill>
                <a:effectLst/>
                <a:uLnTx/>
                <a:uFillTx/>
                <a:latin typeface="Segoe Sans Text"/>
                <a:ea typeface="+mn-ea"/>
                <a:cs typeface="+mn-cs"/>
              </a:rPr>
              <a:t>, torch and more)</a:t>
            </a:r>
          </a:p>
          <a:p>
            <a:pPr marL="0" marR="0" lvl="0" indent="0" algn="l" defTabSz="932742" rtl="0" eaLnBrk="1" fontAlgn="auto" latinLnBrk="0" hangingPunct="1">
              <a:lnSpc>
                <a:spcPct val="100000"/>
              </a:lnSpc>
              <a:spcBef>
                <a:spcPts val="0"/>
              </a:spcBef>
              <a:spcAft>
                <a:spcPts val="0"/>
              </a:spcAft>
              <a:buClrTx/>
              <a:buSzPct val="90000"/>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Execution</a:t>
            </a:r>
            <a:r>
              <a:rPr kumimoji="0" lang="en-US" sz="1600" b="0" i="0" u="none" strike="noStrike" kern="1200" cap="none" spc="0" normalizeH="0" baseline="0" noProof="0">
                <a:ln>
                  <a:noFill/>
                </a:ln>
                <a:solidFill>
                  <a:srgbClr val="000000"/>
                </a:solidFill>
                <a:effectLst/>
                <a:uLnTx/>
                <a:uFillTx/>
                <a:latin typeface="Segoe Sans Text"/>
                <a:ea typeface="+mn-ea"/>
                <a:cs typeface="+mn-cs"/>
              </a:rPr>
              <a:t> </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Single node (default) or distributed processing</a:t>
            </a:r>
          </a:p>
          <a:p>
            <a:pPr marL="0" marR="0" lvl="0" indent="0" algn="l" defTabSz="932742" rtl="0" eaLnBrk="1" fontAlgn="auto" latinLnBrk="0" hangingPunct="1">
              <a:lnSpc>
                <a:spcPct val="100000"/>
              </a:lnSpc>
              <a:spcBef>
                <a:spcPts val="0"/>
              </a:spcBef>
              <a:spcAft>
                <a:spcPts val="0"/>
              </a:spcAft>
              <a:buClrTx/>
              <a:buSzPct val="90000"/>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Extensible</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Ability to install custom packages. </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Edit &amp; debug in </a:t>
            </a:r>
            <a:r>
              <a:rPr kumimoji="0" lang="en-US" sz="1600" b="0" i="0" u="none" strike="noStrike" kern="1200" cap="none" spc="0" normalizeH="0" baseline="0" noProof="0" err="1">
                <a:ln>
                  <a:noFill/>
                </a:ln>
                <a:solidFill>
                  <a:srgbClr val="000000"/>
                </a:solidFill>
                <a:effectLst/>
                <a:uLnTx/>
                <a:uFillTx/>
                <a:latin typeface="Segoe Sans Text"/>
                <a:ea typeface="+mn-ea"/>
                <a:cs typeface="+mn-cs"/>
              </a:rPr>
              <a:t>VSCode</a:t>
            </a:r>
            <a:r>
              <a:rPr kumimoji="0" lang="en-US" sz="1600" b="0" i="0" u="none" strike="noStrike" kern="1200" cap="none" spc="0" normalizeH="0" baseline="0" noProof="0">
                <a:ln>
                  <a:noFill/>
                </a:ln>
                <a:solidFill>
                  <a:srgbClr val="000000"/>
                </a:solidFill>
                <a:effectLst/>
                <a:uLnTx/>
                <a:uFillTx/>
                <a:latin typeface="Segoe Sans Text"/>
                <a:ea typeface="+mn-ea"/>
                <a:cs typeface="+mn-cs"/>
              </a:rPr>
              <a:t> (client-side integration)</a:t>
            </a:r>
          </a:p>
          <a:p>
            <a:pPr marL="0" marR="0" lvl="0" indent="0" algn="l" defTabSz="932742" rtl="0" eaLnBrk="1" fontAlgn="auto" latinLnBrk="0" hangingPunct="1">
              <a:lnSpc>
                <a:spcPct val="100000"/>
              </a:lnSpc>
              <a:spcBef>
                <a:spcPts val="0"/>
              </a:spcBef>
              <a:spcAft>
                <a:spcPts val="0"/>
              </a:spcAft>
              <a:buClrTx/>
              <a:buSzPct val="90000"/>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Scalability</a:t>
            </a:r>
          </a:p>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Support for scoring with big ML models</a:t>
            </a:r>
          </a:p>
        </p:txBody>
      </p:sp>
      <p:sp>
        <p:nvSpPr>
          <p:cNvPr id="2" name="Title 1">
            <a:extLst>
              <a:ext uri="{FF2B5EF4-FFF2-40B4-BE49-F238E27FC236}">
                <a16:creationId xmlns:a16="http://schemas.microsoft.com/office/drawing/2014/main" id="{2D7E5FFD-5BCE-CF4E-293B-EBF4BC41F5F9}"/>
              </a:ext>
            </a:extLst>
          </p:cNvPr>
          <p:cNvSpPr txBox="1">
            <a:spLocks/>
          </p:cNvSpPr>
          <p:nvPr/>
        </p:nvSpPr>
        <p:spPr>
          <a:xfrm>
            <a:off x="410528" y="386771"/>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Python plugin</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Semibold"/>
                <a:ea typeface="+mn-ea"/>
                <a:cs typeface="Segoe UI" pitchFamily="34" charset="0"/>
              </a:rPr>
              <a:t>KQL extensibility with inline Python</a:t>
            </a:r>
          </a:p>
        </p:txBody>
      </p:sp>
    </p:spTree>
    <p:extLst>
      <p:ext uri="{BB962C8B-B14F-4D97-AF65-F5344CB8AC3E}">
        <p14:creationId xmlns:p14="http://schemas.microsoft.com/office/powerpoint/2010/main" val="314087433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ML Connectivity</a:t>
            </a:r>
          </a:p>
        </p:txBody>
      </p:sp>
      <p:sp>
        <p:nvSpPr>
          <p:cNvPr id="8" name="TextBox 7">
            <a:extLst>
              <a:ext uri="{FF2B5EF4-FFF2-40B4-BE49-F238E27FC236}">
                <a16:creationId xmlns:a16="http://schemas.microsoft.com/office/drawing/2014/main" id="{CA65C432-96B9-4E03-BA3A-86B5478334CE}"/>
              </a:ext>
            </a:extLst>
          </p:cNvPr>
          <p:cNvSpPr txBox="1"/>
          <p:nvPr/>
        </p:nvSpPr>
        <p:spPr>
          <a:xfrm>
            <a:off x="320093" y="1529535"/>
            <a:ext cx="5852107" cy="437042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Notebooks with </a:t>
            </a:r>
            <a:r>
              <a:rPr kumimoji="0" lang="en-US" sz="1600" b="1" i="0" u="none" strike="noStrike" kern="1200" cap="none" spc="0" normalizeH="0" baseline="0" noProof="0" err="1">
                <a:ln>
                  <a:noFill/>
                </a:ln>
                <a:solidFill>
                  <a:srgbClr val="000000"/>
                </a:solidFill>
                <a:effectLst/>
                <a:uLnTx/>
                <a:uFillTx/>
                <a:latin typeface="Segoe Sans Text"/>
                <a:ea typeface="+mn-ea"/>
                <a:cs typeface="+mn-cs"/>
              </a:rPr>
              <a:t>Kqlmagic</a:t>
            </a:r>
            <a:r>
              <a:rPr kumimoji="0" lang="en-US" sz="1600" b="1" i="0" u="none" strike="noStrike" kern="1200" cap="none" spc="0" normalizeH="0" baseline="0" noProof="0">
                <a:ln>
                  <a:noFill/>
                </a:ln>
                <a:solidFill>
                  <a:srgbClr val="000000"/>
                </a:solidFill>
                <a:effectLst/>
                <a:uLnTx/>
                <a:uFillTx/>
                <a:latin typeface="Segoe Sans Text"/>
                <a:ea typeface="+mn-ea"/>
                <a:cs typeface="+mn-cs"/>
              </a:rPr>
              <a:t> library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Connect multiple clusters (Kusto, Log Analytics, App Insights). Create rich interactive notebook with Kusto and Python. Use out-of-the-box integration with Python libraries.</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Python &amp; R Client SDKs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Access data from Kusto using Python or R libraries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Spark connector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Read data or write data to Kusto using Scala and </a:t>
            </a:r>
            <a:r>
              <a:rPr kumimoji="0" lang="en-US" sz="1600" b="0" i="0" u="none" strike="noStrike" kern="1200" cap="none" spc="0" normalizeH="0" baseline="0" noProof="0" err="1">
                <a:ln>
                  <a:noFill/>
                </a:ln>
                <a:solidFill>
                  <a:srgbClr val="000000"/>
                </a:solidFill>
                <a:effectLst/>
                <a:uLnTx/>
                <a:uFillTx/>
                <a:latin typeface="Segoe Sans Text"/>
                <a:ea typeface="+mn-ea"/>
                <a:cs typeface="+mn-cs"/>
              </a:rPr>
              <a:t>PySpark</a:t>
            </a: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Parquet support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Ingest parquet files from Blob/Data Lake. Export data to Blob/Data Lake as parquet files (with partitioning support)</a:t>
            </a:r>
          </a:p>
          <a:p>
            <a:pPr marL="0" marR="0" lvl="1"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Sans Text"/>
                <a:ea typeface="+mn-ea"/>
                <a:cs typeface="+mn-cs"/>
              </a:rPr>
              <a:t>External tables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Query parquet files from data lake as external</a:t>
            </a:r>
          </a:p>
        </p:txBody>
      </p:sp>
      <p:pic>
        <p:nvPicPr>
          <p:cNvPr id="3" name="Picture 2">
            <a:extLst>
              <a:ext uri="{FF2B5EF4-FFF2-40B4-BE49-F238E27FC236}">
                <a16:creationId xmlns:a16="http://schemas.microsoft.com/office/drawing/2014/main" id="{00633BDE-EA96-9287-337C-E1787D88E315}"/>
              </a:ext>
            </a:extLst>
          </p:cNvPr>
          <p:cNvPicPr>
            <a:picLocks noChangeAspect="1"/>
          </p:cNvPicPr>
          <p:nvPr/>
        </p:nvPicPr>
        <p:blipFill rotWithShape="1">
          <a:blip r:embed="rId3"/>
          <a:srcRect l="3784" t="4495" r="46302" b="2123"/>
          <a:stretch/>
        </p:blipFill>
        <p:spPr>
          <a:xfrm>
            <a:off x="6255656" y="-1"/>
            <a:ext cx="5936344" cy="6858001"/>
          </a:xfrm>
          <a:prstGeom prst="rect">
            <a:avLst/>
          </a:prstGeom>
          <a:noFill/>
        </p:spPr>
      </p:pic>
    </p:spTree>
    <p:extLst>
      <p:ext uri="{BB962C8B-B14F-4D97-AF65-F5344CB8AC3E}">
        <p14:creationId xmlns:p14="http://schemas.microsoft.com/office/powerpoint/2010/main" val="308705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E741C-A648-E3B2-667C-67155BBE71BF}"/>
              </a:ext>
            </a:extLst>
          </p:cNvPr>
          <p:cNvSpPr>
            <a:spLocks noGrp="1"/>
          </p:cNvSpPr>
          <p:nvPr>
            <p:ph type="title"/>
          </p:nvPr>
        </p:nvSpPr>
        <p:spPr/>
        <p:txBody>
          <a:bodyPr/>
          <a:lstStyle/>
          <a:p>
            <a:r>
              <a:rPr lang="en-US" dirty="0"/>
              <a:t>Lab Guidelines</a:t>
            </a:r>
          </a:p>
        </p:txBody>
      </p:sp>
      <p:sp>
        <p:nvSpPr>
          <p:cNvPr id="3" name="Text Placeholder 2">
            <a:extLst>
              <a:ext uri="{FF2B5EF4-FFF2-40B4-BE49-F238E27FC236}">
                <a16:creationId xmlns:a16="http://schemas.microsoft.com/office/drawing/2014/main" id="{F6D7FCBA-8DF1-7C61-1DDE-CA141F4F4EB9}"/>
              </a:ext>
            </a:extLst>
          </p:cNvPr>
          <p:cNvSpPr>
            <a:spLocks noGrp="1"/>
          </p:cNvSpPr>
          <p:nvPr>
            <p:ph type="body" sz="quarter" idx="10"/>
          </p:nvPr>
        </p:nvSpPr>
        <p:spPr>
          <a:xfrm>
            <a:off x="586390" y="1434370"/>
            <a:ext cx="11018520" cy="3905300"/>
          </a:xfrm>
        </p:spPr>
        <p:txBody>
          <a:bodyPr/>
          <a:lstStyle/>
          <a:p>
            <a:pPr marL="0" indent="0">
              <a:lnSpc>
                <a:spcPct val="200000"/>
              </a:lnSpc>
              <a:buNone/>
            </a:pPr>
            <a:r>
              <a:rPr lang="en-US" sz="2000" dirty="0">
                <a:cs typeface="Segoe UI"/>
              </a:rPr>
              <a:t>Combination of labs and open-hack. Use the links, hints, </a:t>
            </a:r>
            <a:r>
              <a:rPr lang="en-US" sz="2000" b="1" dirty="0">
                <a:cs typeface="Segoe UI"/>
              </a:rPr>
              <a:t>try to solve</a:t>
            </a:r>
            <a:r>
              <a:rPr lang="en-US" sz="2000" dirty="0">
                <a:cs typeface="Segoe UI"/>
              </a:rPr>
              <a:t>, or raise your hands.</a:t>
            </a:r>
          </a:p>
          <a:p>
            <a:pPr marL="0" indent="0">
              <a:lnSpc>
                <a:spcPct val="200000"/>
              </a:lnSpc>
              <a:buNone/>
            </a:pPr>
            <a:r>
              <a:rPr lang="en-US" sz="2000" dirty="0"/>
              <a:t>Screenshots are just examples. Your output may not exactly match the screenshots provided.</a:t>
            </a:r>
          </a:p>
          <a:p>
            <a:pPr marL="0" indent="0">
              <a:lnSpc>
                <a:spcPct val="200000"/>
              </a:lnSpc>
              <a:buNone/>
            </a:pPr>
            <a:r>
              <a:rPr lang="en-US" sz="2000" dirty="0">
                <a:cs typeface="Segoe UI"/>
              </a:rPr>
              <a:t>Please </a:t>
            </a:r>
            <a:r>
              <a:rPr lang="en-US" sz="2000" b="1" dirty="0">
                <a:cs typeface="Segoe UI"/>
              </a:rPr>
              <a:t>read the instructions</a:t>
            </a:r>
            <a:r>
              <a:rPr lang="en-US" sz="2000" dirty="0">
                <a:cs typeface="Segoe UI"/>
              </a:rPr>
              <a:t> carefully.</a:t>
            </a:r>
          </a:p>
          <a:p>
            <a:pPr marL="0" indent="0">
              <a:lnSpc>
                <a:spcPct val="200000"/>
              </a:lnSpc>
              <a:buNone/>
            </a:pPr>
            <a:r>
              <a:rPr lang="en-US" sz="2000" dirty="0"/>
              <a:t>Badging is yet to-be-determined. Badges for quiz completions are currently </a:t>
            </a:r>
            <a:r>
              <a:rPr lang="en-US" sz="2000" u="sng" dirty="0"/>
              <a:t>not</a:t>
            </a:r>
            <a:r>
              <a:rPr lang="en-US" sz="2000" dirty="0"/>
              <a:t> issued.</a:t>
            </a:r>
          </a:p>
          <a:p>
            <a:pPr marL="0" indent="0">
              <a:lnSpc>
                <a:spcPct val="200000"/>
              </a:lnSpc>
              <a:buNone/>
            </a:pPr>
            <a:r>
              <a:rPr lang="en-US" sz="2000" dirty="0">
                <a:cs typeface="Segoe UI"/>
              </a:rPr>
              <a:t>We will help everyone complete the Labs.</a:t>
            </a:r>
          </a:p>
          <a:p>
            <a:pPr marL="0" indent="0">
              <a:lnSpc>
                <a:spcPct val="200000"/>
              </a:lnSpc>
              <a:buNone/>
            </a:pPr>
            <a:r>
              <a:rPr lang="en-US" sz="2000" dirty="0">
                <a:cs typeface="Segoe UI"/>
                <a:hlinkClick r:id="rId2"/>
              </a:rPr>
              <a:t>https://aka.ms/FabricRTAinaDay</a:t>
            </a:r>
            <a:r>
              <a:rPr lang="en-US" sz="2000" dirty="0">
                <a:cs typeface="Segoe UI"/>
              </a:rPr>
              <a:t>  &gt; start with </a:t>
            </a:r>
            <a:r>
              <a:rPr lang="en-US" sz="2000" b="1" dirty="0">
                <a:cs typeface="Segoe UI"/>
              </a:rPr>
              <a:t>Lab1.md</a:t>
            </a:r>
            <a:endParaRPr lang="en-US" sz="2000" b="1" dirty="0"/>
          </a:p>
        </p:txBody>
      </p:sp>
    </p:spTree>
    <p:extLst>
      <p:ext uri="{BB962C8B-B14F-4D97-AF65-F5344CB8AC3E}">
        <p14:creationId xmlns:p14="http://schemas.microsoft.com/office/powerpoint/2010/main" val="38910593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Content Placeholder 9">
            <a:extLst>
              <a:ext uri="{FF2B5EF4-FFF2-40B4-BE49-F238E27FC236}">
                <a16:creationId xmlns:a16="http://schemas.microsoft.com/office/drawing/2014/main" id="{E0C933B1-FBD1-AD65-9F9B-D907A1F5B22C}"/>
              </a:ext>
            </a:extLst>
          </p:cNvPr>
          <p:cNvSpPr>
            <a:spLocks noGrp="1"/>
          </p:cNvSpPr>
          <p:nvPr/>
        </p:nvSpPr>
        <p:spPr>
          <a:xfrm>
            <a:off x="866692" y="2222389"/>
            <a:ext cx="3328416" cy="365760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vert="horz" lIns="182880" tIns="182880" rIns="182880" bIns="182880" rtlCol="0" anchor="t">
            <a:noAutofit/>
          </a:bodyPr>
          <a:lstStyle>
            <a:lvl1pPr marL="457200" indent="-457200" algn="l" defTabSz="274300" rtl="0" eaLnBrk="1" latinLnBrk="0" hangingPunct="1">
              <a:lnSpc>
                <a:spcPct val="130000"/>
              </a:lnSpc>
              <a:spcBef>
                <a:spcPts val="700"/>
              </a:spcBef>
              <a:spcAft>
                <a:spcPts val="300"/>
              </a:spcAft>
              <a:buClr>
                <a:schemeClr val="accent1"/>
              </a:buClr>
              <a:buFontTx/>
              <a:buBlip>
                <a:blip r:embed="rId4"/>
              </a:buBlip>
              <a:defRPr sz="2800" b="0" i="0" kern="1200">
                <a:solidFill>
                  <a:schemeClr val="tx1"/>
                </a:solidFill>
                <a:latin typeface="Segoe UI" panose="020B0502040204020203" pitchFamily="34" charset="0"/>
                <a:ea typeface="+mn-ea"/>
                <a:cs typeface="Segoe UI" panose="020B0502040204020203" pitchFamily="34" charset="0"/>
              </a:defRPr>
            </a:lvl1pPr>
            <a:lvl2pPr marL="914400" indent="-457200" algn="l" defTabSz="274300" rtl="0" eaLnBrk="1" latinLnBrk="0" hangingPunct="1">
              <a:lnSpc>
                <a:spcPct val="130000"/>
              </a:lnSpc>
              <a:spcBef>
                <a:spcPts val="700"/>
              </a:spcBef>
              <a:spcAft>
                <a:spcPts val="300"/>
              </a:spcAft>
              <a:buClr>
                <a:schemeClr val="accent1"/>
              </a:buClr>
              <a:buFontTx/>
              <a:buBlip>
                <a:blip r:embed="rId4"/>
              </a:buBlip>
              <a:defRPr sz="2400" b="0" i="0" kern="1200">
                <a:solidFill>
                  <a:schemeClr val="tx1"/>
                </a:solidFill>
                <a:latin typeface="Segoe UI" panose="020B0502040204020203" pitchFamily="34" charset="0"/>
                <a:ea typeface="+mn-ea"/>
                <a:cs typeface="Segoe UI" panose="020B0502040204020203" pitchFamily="34" charset="0"/>
              </a:defRPr>
            </a:lvl2pPr>
            <a:lvl3pPr marL="1371600" indent="-457200" algn="l" defTabSz="274300" rtl="0" eaLnBrk="1" latinLnBrk="0" hangingPunct="1">
              <a:lnSpc>
                <a:spcPct val="130000"/>
              </a:lnSpc>
              <a:spcBef>
                <a:spcPts val="700"/>
              </a:spcBef>
              <a:spcAft>
                <a:spcPts val="300"/>
              </a:spcAft>
              <a:buClr>
                <a:schemeClr val="accent1"/>
              </a:buClr>
              <a:buFontTx/>
              <a:buBlip>
                <a:blip r:embed="rId4"/>
              </a:buBlip>
              <a:defRPr sz="2000" b="0" i="0" kern="1200">
                <a:solidFill>
                  <a:schemeClr val="tx1"/>
                </a:solidFill>
                <a:latin typeface="Segoe UI" panose="020B0502040204020203" pitchFamily="34" charset="0"/>
                <a:ea typeface="+mn-ea"/>
                <a:cs typeface="Segoe UI" panose="020B0502040204020203" pitchFamily="34" charset="0"/>
              </a:defRPr>
            </a:lvl3pPr>
            <a:lvl4pPr marL="1828800" indent="-457200" algn="l" defTabSz="274300" rtl="0" eaLnBrk="1" latinLnBrk="0" hangingPunct="1">
              <a:lnSpc>
                <a:spcPct val="130000"/>
              </a:lnSpc>
              <a:spcBef>
                <a:spcPts val="700"/>
              </a:spcBef>
              <a:spcAft>
                <a:spcPts val="300"/>
              </a:spcAft>
              <a:buClr>
                <a:schemeClr val="accent1"/>
              </a:buClr>
              <a:buFontTx/>
              <a:buBlip>
                <a:blip r:embed="rId4"/>
              </a:buBlip>
              <a:defRPr sz="1800" b="0" i="0" kern="1200">
                <a:solidFill>
                  <a:schemeClr val="tx1"/>
                </a:solidFill>
                <a:latin typeface="Segoe UI" panose="020B0502040204020203" pitchFamily="34" charset="0"/>
                <a:ea typeface="+mn-ea"/>
                <a:cs typeface="Segoe UI" panose="020B0502040204020203" pitchFamily="34" charset="0"/>
              </a:defRPr>
            </a:lvl4pPr>
            <a:lvl5pPr marL="2286000" indent="-457200" algn="l" defTabSz="274300" rtl="0" eaLnBrk="1" latinLnBrk="0" hangingPunct="1">
              <a:lnSpc>
                <a:spcPct val="130000"/>
              </a:lnSpc>
              <a:spcBef>
                <a:spcPts val="700"/>
              </a:spcBef>
              <a:spcAft>
                <a:spcPts val="300"/>
              </a:spcAft>
              <a:buClr>
                <a:schemeClr val="accent1"/>
              </a:buClr>
              <a:buFontTx/>
              <a:buBlip>
                <a:blip r:embed="rId4"/>
              </a:buBlip>
              <a:defRPr sz="1800" b="0" i="0" kern="1200">
                <a:solidFill>
                  <a:schemeClr val="tx1"/>
                </a:solidFill>
                <a:latin typeface="Segoe UI" panose="020B0502040204020203" pitchFamily="34" charset="0"/>
                <a:ea typeface="+mn-ea"/>
                <a:cs typeface="Segoe UI" panose="020B0502040204020203" pitchFamily="34" charset="0"/>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274320" rtl="0" eaLnBrk="1" fontAlgn="auto" latinLnBrk="0" hangingPunct="1">
              <a:lnSpc>
                <a:spcPct val="130000"/>
              </a:lnSpc>
              <a:spcBef>
                <a:spcPts val="500"/>
              </a:spcBef>
              <a:spcAft>
                <a:spcPts val="500"/>
              </a:spcAft>
              <a:buClr>
                <a:srgbClr val="2A8BE6"/>
              </a:buClr>
              <a:buSzTx/>
              <a:buNone/>
              <a:tabLst/>
              <a:defRPr/>
            </a:pPr>
            <a:r>
              <a:rPr kumimoji="0" lang="en-US" sz="1400" b="1" i="0" u="none" strike="noStrike" kern="1200" cap="none" spc="0" normalizeH="0" baseline="0" noProof="0">
                <a:ln>
                  <a:noFill/>
                </a:ln>
                <a:solidFill>
                  <a:srgbClr val="49C5B1"/>
                </a:solidFill>
                <a:effectLst/>
                <a:uLnTx/>
                <a:uFillTx/>
                <a:latin typeface="Avenir Next LT Pro"/>
                <a:ea typeface="+mn-ea"/>
                <a:cs typeface="Segoe UI"/>
              </a:rPr>
              <a:t>Factory management</a:t>
            </a: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Development and testing</a:t>
            </a: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Connected Factory</a:t>
            </a: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Quality Control</a:t>
            </a: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Predictive maintenance </a:t>
            </a: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Energy Management</a:t>
            </a: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Carbon footprint</a:t>
            </a:r>
          </a:p>
          <a:p>
            <a:pPr marL="0" marR="0" lvl="0" indent="0" algn="l" defTabSz="274320" rtl="0" eaLnBrk="1" fontAlgn="auto" latinLnBrk="0" hangingPunct="1">
              <a:lnSpc>
                <a:spcPct val="130000"/>
              </a:lnSpc>
              <a:spcBef>
                <a:spcPts val="500"/>
              </a:spcBef>
              <a:spcAft>
                <a:spcPts val="500"/>
              </a:spcAft>
              <a:buClr>
                <a:srgbClr val="2A8BE6"/>
              </a:buClr>
              <a:buSzTx/>
              <a:buNone/>
              <a:tabLst/>
              <a:defRPr/>
            </a:pPr>
            <a:endParaRPr lang="en-US" sz="1400">
              <a:solidFill>
                <a:srgbClr val="223A3C"/>
              </a:solidFill>
              <a:latin typeface="Avenir Next LT Pro"/>
              <a:cs typeface="Segoe UI"/>
            </a:endParaRPr>
          </a:p>
          <a:p>
            <a:pPr marL="274320" marR="0" lvl="0" indent="-274320" algn="l" defTabSz="274320" rtl="0" eaLnBrk="1" fontAlgn="auto" latinLnBrk="0" hangingPunct="1">
              <a:lnSpc>
                <a:spcPct val="130000"/>
              </a:lnSpc>
              <a:spcBef>
                <a:spcPts val="500"/>
              </a:spcBef>
              <a:spcAft>
                <a:spcPts val="500"/>
              </a:spcAft>
              <a:buClr>
                <a:srgbClr val="2A8BE6"/>
              </a:buClr>
              <a:buSzTx/>
              <a:buFontTx/>
              <a:buBlip>
                <a:blip r:embed="rId4"/>
              </a:buBlip>
              <a:tabLst/>
              <a:defRPr/>
            </a:pPr>
            <a:endParaRPr kumimoji="0" lang="en-US" sz="1400" b="0" i="0" u="none" strike="noStrike" kern="1200" cap="none" spc="0" normalizeH="0" baseline="0" noProof="0">
              <a:ln>
                <a:noFill/>
              </a:ln>
              <a:solidFill>
                <a:srgbClr val="000000"/>
              </a:solidFill>
              <a:effectLst/>
              <a:uLnTx/>
              <a:uFillTx/>
              <a:latin typeface="Avenir Next LT Pro"/>
              <a:ea typeface="+mn-ea"/>
              <a:cs typeface="Segoe UI"/>
            </a:endParaRPr>
          </a:p>
        </p:txBody>
      </p:sp>
      <p:sp>
        <p:nvSpPr>
          <p:cNvPr id="3" name="Content Placeholder 9">
            <a:extLst>
              <a:ext uri="{FF2B5EF4-FFF2-40B4-BE49-F238E27FC236}">
                <a16:creationId xmlns:a16="http://schemas.microsoft.com/office/drawing/2014/main" id="{07C58CAB-709A-6D66-A7EE-242461632E13}"/>
              </a:ext>
            </a:extLst>
          </p:cNvPr>
          <p:cNvSpPr>
            <a:spLocks noGrp="1"/>
          </p:cNvSpPr>
          <p:nvPr/>
        </p:nvSpPr>
        <p:spPr>
          <a:xfrm>
            <a:off x="4384084" y="2222389"/>
            <a:ext cx="3328416" cy="365760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vert="horz" lIns="182880" tIns="182880" rIns="182880" bIns="182880" rtlCol="0" anchor="t">
            <a:noAutofit/>
          </a:bodyPr>
          <a:lstStyle>
            <a:lvl1pPr marL="457200" indent="-457200" algn="l" defTabSz="274300" rtl="0" eaLnBrk="1" latinLnBrk="0" hangingPunct="1">
              <a:lnSpc>
                <a:spcPct val="130000"/>
              </a:lnSpc>
              <a:spcBef>
                <a:spcPts val="700"/>
              </a:spcBef>
              <a:spcAft>
                <a:spcPts val="300"/>
              </a:spcAft>
              <a:buClr>
                <a:schemeClr val="accent1"/>
              </a:buClr>
              <a:buFontTx/>
              <a:buBlip>
                <a:blip r:embed="rId4"/>
              </a:buBlip>
              <a:defRPr sz="2800" b="0" i="0" kern="1200">
                <a:solidFill>
                  <a:schemeClr val="tx1"/>
                </a:solidFill>
                <a:latin typeface="Segoe UI" panose="020B0502040204020203" pitchFamily="34" charset="0"/>
                <a:ea typeface="+mn-ea"/>
                <a:cs typeface="Segoe UI" panose="020B0502040204020203" pitchFamily="34" charset="0"/>
              </a:defRPr>
            </a:lvl1pPr>
            <a:lvl2pPr marL="914400" indent="-457200" algn="l" defTabSz="274300" rtl="0" eaLnBrk="1" latinLnBrk="0" hangingPunct="1">
              <a:lnSpc>
                <a:spcPct val="130000"/>
              </a:lnSpc>
              <a:spcBef>
                <a:spcPts val="700"/>
              </a:spcBef>
              <a:spcAft>
                <a:spcPts val="300"/>
              </a:spcAft>
              <a:buClr>
                <a:schemeClr val="accent1"/>
              </a:buClr>
              <a:buFontTx/>
              <a:buBlip>
                <a:blip r:embed="rId4"/>
              </a:buBlip>
              <a:defRPr sz="2400" b="0" i="0" kern="1200">
                <a:solidFill>
                  <a:schemeClr val="tx1"/>
                </a:solidFill>
                <a:latin typeface="Segoe UI" panose="020B0502040204020203" pitchFamily="34" charset="0"/>
                <a:ea typeface="+mn-ea"/>
                <a:cs typeface="Segoe UI" panose="020B0502040204020203" pitchFamily="34" charset="0"/>
              </a:defRPr>
            </a:lvl2pPr>
            <a:lvl3pPr marL="1371600" indent="-457200" algn="l" defTabSz="274300" rtl="0" eaLnBrk="1" latinLnBrk="0" hangingPunct="1">
              <a:lnSpc>
                <a:spcPct val="130000"/>
              </a:lnSpc>
              <a:spcBef>
                <a:spcPts val="700"/>
              </a:spcBef>
              <a:spcAft>
                <a:spcPts val="300"/>
              </a:spcAft>
              <a:buClr>
                <a:schemeClr val="accent1"/>
              </a:buClr>
              <a:buFontTx/>
              <a:buBlip>
                <a:blip r:embed="rId4"/>
              </a:buBlip>
              <a:defRPr sz="2000" b="0" i="0" kern="1200">
                <a:solidFill>
                  <a:schemeClr val="tx1"/>
                </a:solidFill>
                <a:latin typeface="Segoe UI" panose="020B0502040204020203" pitchFamily="34" charset="0"/>
                <a:ea typeface="+mn-ea"/>
                <a:cs typeface="Segoe UI" panose="020B0502040204020203" pitchFamily="34" charset="0"/>
              </a:defRPr>
            </a:lvl3pPr>
            <a:lvl4pPr marL="1828800" indent="-457200" algn="l" defTabSz="274300" rtl="0" eaLnBrk="1" latinLnBrk="0" hangingPunct="1">
              <a:lnSpc>
                <a:spcPct val="130000"/>
              </a:lnSpc>
              <a:spcBef>
                <a:spcPts val="700"/>
              </a:spcBef>
              <a:spcAft>
                <a:spcPts val="300"/>
              </a:spcAft>
              <a:buClr>
                <a:schemeClr val="accent1"/>
              </a:buClr>
              <a:buFontTx/>
              <a:buBlip>
                <a:blip r:embed="rId4"/>
              </a:buBlip>
              <a:defRPr sz="1800" b="0" i="0" kern="1200">
                <a:solidFill>
                  <a:schemeClr val="tx1"/>
                </a:solidFill>
                <a:latin typeface="Segoe UI" panose="020B0502040204020203" pitchFamily="34" charset="0"/>
                <a:ea typeface="+mn-ea"/>
                <a:cs typeface="Segoe UI" panose="020B0502040204020203" pitchFamily="34" charset="0"/>
              </a:defRPr>
            </a:lvl4pPr>
            <a:lvl5pPr marL="2286000" indent="-457200" algn="l" defTabSz="274300" rtl="0" eaLnBrk="1" latinLnBrk="0" hangingPunct="1">
              <a:lnSpc>
                <a:spcPct val="130000"/>
              </a:lnSpc>
              <a:spcBef>
                <a:spcPts val="700"/>
              </a:spcBef>
              <a:spcAft>
                <a:spcPts val="300"/>
              </a:spcAft>
              <a:buClr>
                <a:schemeClr val="accent1"/>
              </a:buClr>
              <a:buFontTx/>
              <a:buBlip>
                <a:blip r:embed="rId4"/>
              </a:buBlip>
              <a:defRPr sz="1800" b="0" i="0" kern="1200">
                <a:solidFill>
                  <a:schemeClr val="tx1"/>
                </a:solidFill>
                <a:latin typeface="Segoe UI" panose="020B0502040204020203" pitchFamily="34" charset="0"/>
                <a:ea typeface="+mn-ea"/>
                <a:cs typeface="Segoe UI" panose="020B0502040204020203" pitchFamily="34" charset="0"/>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274320" rtl="0" eaLnBrk="1" fontAlgn="auto" latinLnBrk="0" hangingPunct="1">
              <a:lnSpc>
                <a:spcPct val="130000"/>
              </a:lnSpc>
              <a:spcBef>
                <a:spcPts val="500"/>
              </a:spcBef>
              <a:spcAft>
                <a:spcPts val="500"/>
              </a:spcAft>
              <a:buClr>
                <a:srgbClr val="2A8BE6"/>
              </a:buClr>
              <a:buSzTx/>
              <a:buNone/>
              <a:tabLst/>
              <a:defRPr/>
            </a:pPr>
            <a:r>
              <a:rPr kumimoji="0" lang="en-US" sz="1400" b="1" i="0" u="none" strike="noStrike" kern="1200" cap="none" spc="0" normalizeH="0" baseline="0" noProof="0">
                <a:ln>
                  <a:noFill/>
                </a:ln>
                <a:solidFill>
                  <a:srgbClr val="49C5B1"/>
                </a:solidFill>
                <a:effectLst/>
                <a:uLnTx/>
                <a:uFillTx/>
                <a:latin typeface="Avenir Next LT Pro"/>
                <a:ea typeface="+mn-ea"/>
                <a:cs typeface="Segoe UI"/>
              </a:rPr>
              <a:t>Logistics</a:t>
            </a: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Fleet management</a:t>
            </a:r>
            <a:endParaRPr lang="he-IL" sz="1400">
              <a:latin typeface="Avenir Next LT Pro"/>
              <a:cs typeface="Segoe UI"/>
            </a:endParaRP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Supply Chain </a:t>
            </a: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Demand management and forecasting</a:t>
            </a: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Shipping and distribution</a:t>
            </a:r>
            <a:endParaRPr lang="he-IL" sz="1400">
              <a:latin typeface="Avenir Next LT Pro"/>
              <a:cs typeface="Segoe UI"/>
            </a:endParaRP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Customer service</a:t>
            </a:r>
          </a:p>
          <a:p>
            <a:pPr marL="274320" indent="-274320" defTabSz="274320">
              <a:spcBef>
                <a:spcPts val="500"/>
              </a:spcBef>
              <a:spcAft>
                <a:spcPts val="500"/>
              </a:spcAft>
              <a:buClr>
                <a:srgbClr val="2A8BE6"/>
              </a:buClr>
              <a:defRPr/>
            </a:pPr>
            <a:endParaRPr lang="en-US" sz="1400">
              <a:solidFill>
                <a:srgbClr val="223A3C"/>
              </a:solidFill>
              <a:latin typeface="Avenir Next LT Pro"/>
              <a:cs typeface="Segoe UI"/>
            </a:endParaRPr>
          </a:p>
        </p:txBody>
      </p:sp>
      <p:sp>
        <p:nvSpPr>
          <p:cNvPr id="8" name="Content Placeholder 9">
            <a:extLst>
              <a:ext uri="{FF2B5EF4-FFF2-40B4-BE49-F238E27FC236}">
                <a16:creationId xmlns:a16="http://schemas.microsoft.com/office/drawing/2014/main" id="{6C355ED5-8C63-8F21-277E-7FA9BDB1494A}"/>
              </a:ext>
            </a:extLst>
          </p:cNvPr>
          <p:cNvSpPr>
            <a:spLocks noGrp="1"/>
          </p:cNvSpPr>
          <p:nvPr/>
        </p:nvSpPr>
        <p:spPr>
          <a:xfrm>
            <a:off x="7901476" y="2222389"/>
            <a:ext cx="3328416" cy="3657600"/>
          </a:xfrm>
          <a:prstGeom prst="rect">
            <a:avLst/>
          </a:prstGeom>
          <a:solidFill>
            <a:schemeClr val="bg1"/>
          </a:solidFill>
          <a:ln>
            <a:solidFill>
              <a:schemeClr val="bg1">
                <a:lumMod val="85000"/>
              </a:schemeClr>
            </a:solidFill>
          </a:ln>
          <a:effectLst>
            <a:outerShdw blurRad="50800" dist="38100" dir="2700000" algn="tl" rotWithShape="0">
              <a:prstClr val="black">
                <a:alpha val="40000"/>
              </a:prstClr>
            </a:outerShdw>
          </a:effectLst>
        </p:spPr>
        <p:txBody>
          <a:bodyPr vert="horz" lIns="182880" tIns="182880" rIns="182880" bIns="182880" rtlCol="0" anchor="t">
            <a:noAutofit/>
          </a:bodyPr>
          <a:lstStyle>
            <a:lvl1pPr marL="457200" indent="-457200" algn="l" defTabSz="274300" rtl="0" eaLnBrk="1" latinLnBrk="0" hangingPunct="1">
              <a:lnSpc>
                <a:spcPct val="130000"/>
              </a:lnSpc>
              <a:spcBef>
                <a:spcPts val="700"/>
              </a:spcBef>
              <a:spcAft>
                <a:spcPts val="300"/>
              </a:spcAft>
              <a:buClr>
                <a:schemeClr val="accent1"/>
              </a:buClr>
              <a:buFontTx/>
              <a:buBlip>
                <a:blip r:embed="rId4"/>
              </a:buBlip>
              <a:defRPr sz="2800" b="0" i="0" kern="1200">
                <a:solidFill>
                  <a:schemeClr val="tx1"/>
                </a:solidFill>
                <a:latin typeface="Segoe UI" panose="020B0502040204020203" pitchFamily="34" charset="0"/>
                <a:ea typeface="+mn-ea"/>
                <a:cs typeface="Segoe UI" panose="020B0502040204020203" pitchFamily="34" charset="0"/>
              </a:defRPr>
            </a:lvl1pPr>
            <a:lvl2pPr marL="914400" indent="-457200" algn="l" defTabSz="274300" rtl="0" eaLnBrk="1" latinLnBrk="0" hangingPunct="1">
              <a:lnSpc>
                <a:spcPct val="130000"/>
              </a:lnSpc>
              <a:spcBef>
                <a:spcPts val="700"/>
              </a:spcBef>
              <a:spcAft>
                <a:spcPts val="300"/>
              </a:spcAft>
              <a:buClr>
                <a:schemeClr val="accent1"/>
              </a:buClr>
              <a:buFontTx/>
              <a:buBlip>
                <a:blip r:embed="rId4"/>
              </a:buBlip>
              <a:defRPr sz="2400" b="0" i="0" kern="1200">
                <a:solidFill>
                  <a:schemeClr val="tx1"/>
                </a:solidFill>
                <a:latin typeface="Segoe UI" panose="020B0502040204020203" pitchFamily="34" charset="0"/>
                <a:ea typeface="+mn-ea"/>
                <a:cs typeface="Segoe UI" panose="020B0502040204020203" pitchFamily="34" charset="0"/>
              </a:defRPr>
            </a:lvl2pPr>
            <a:lvl3pPr marL="1371600" indent="-457200" algn="l" defTabSz="274300" rtl="0" eaLnBrk="1" latinLnBrk="0" hangingPunct="1">
              <a:lnSpc>
                <a:spcPct val="130000"/>
              </a:lnSpc>
              <a:spcBef>
                <a:spcPts val="700"/>
              </a:spcBef>
              <a:spcAft>
                <a:spcPts val="300"/>
              </a:spcAft>
              <a:buClr>
                <a:schemeClr val="accent1"/>
              </a:buClr>
              <a:buFontTx/>
              <a:buBlip>
                <a:blip r:embed="rId4"/>
              </a:buBlip>
              <a:defRPr sz="2000" b="0" i="0" kern="1200">
                <a:solidFill>
                  <a:schemeClr val="tx1"/>
                </a:solidFill>
                <a:latin typeface="Segoe UI" panose="020B0502040204020203" pitchFamily="34" charset="0"/>
                <a:ea typeface="+mn-ea"/>
                <a:cs typeface="Segoe UI" panose="020B0502040204020203" pitchFamily="34" charset="0"/>
              </a:defRPr>
            </a:lvl3pPr>
            <a:lvl4pPr marL="1828800" indent="-457200" algn="l" defTabSz="274300" rtl="0" eaLnBrk="1" latinLnBrk="0" hangingPunct="1">
              <a:lnSpc>
                <a:spcPct val="130000"/>
              </a:lnSpc>
              <a:spcBef>
                <a:spcPts val="700"/>
              </a:spcBef>
              <a:spcAft>
                <a:spcPts val="300"/>
              </a:spcAft>
              <a:buClr>
                <a:schemeClr val="accent1"/>
              </a:buClr>
              <a:buFontTx/>
              <a:buBlip>
                <a:blip r:embed="rId4"/>
              </a:buBlip>
              <a:defRPr sz="1800" b="0" i="0" kern="1200">
                <a:solidFill>
                  <a:schemeClr val="tx1"/>
                </a:solidFill>
                <a:latin typeface="Segoe UI" panose="020B0502040204020203" pitchFamily="34" charset="0"/>
                <a:ea typeface="+mn-ea"/>
                <a:cs typeface="Segoe UI" panose="020B0502040204020203" pitchFamily="34" charset="0"/>
              </a:defRPr>
            </a:lvl4pPr>
            <a:lvl5pPr marL="2286000" indent="-457200" algn="l" defTabSz="274300" rtl="0" eaLnBrk="1" latinLnBrk="0" hangingPunct="1">
              <a:lnSpc>
                <a:spcPct val="130000"/>
              </a:lnSpc>
              <a:spcBef>
                <a:spcPts val="700"/>
              </a:spcBef>
              <a:spcAft>
                <a:spcPts val="300"/>
              </a:spcAft>
              <a:buClr>
                <a:schemeClr val="accent1"/>
              </a:buClr>
              <a:buFontTx/>
              <a:buBlip>
                <a:blip r:embed="rId4"/>
              </a:buBlip>
              <a:defRPr sz="1800" b="0" i="0" kern="1200">
                <a:solidFill>
                  <a:schemeClr val="tx1"/>
                </a:solidFill>
                <a:latin typeface="Segoe UI" panose="020B0502040204020203" pitchFamily="34" charset="0"/>
                <a:ea typeface="+mn-ea"/>
                <a:cs typeface="Segoe UI" panose="020B0502040204020203" pitchFamily="34" charset="0"/>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274320">
              <a:spcBef>
                <a:spcPts val="500"/>
              </a:spcBef>
              <a:spcAft>
                <a:spcPts val="500"/>
              </a:spcAft>
              <a:buNone/>
              <a:defRPr/>
            </a:pPr>
            <a:r>
              <a:rPr lang="en-US" sz="1400" b="1">
                <a:solidFill>
                  <a:srgbClr val="49C5B1"/>
                </a:solidFill>
                <a:latin typeface="Avenir Next LT Pro"/>
                <a:cs typeface="Segoe UI"/>
              </a:rPr>
              <a:t>Manufacturing technology providers</a:t>
            </a:r>
            <a:endParaRPr lang="en-US" sz="1400" b="1">
              <a:solidFill>
                <a:srgbClr val="49C5B1"/>
              </a:solidFill>
              <a:latin typeface="Avenir Next LT Pro"/>
            </a:endParaRP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Data driven continuous  product improvement</a:t>
            </a:r>
          </a:p>
          <a:p>
            <a:pPr defTabSz="274320">
              <a:spcBef>
                <a:spcPts val="500"/>
              </a:spcBef>
              <a:spcAft>
                <a:spcPts val="500"/>
              </a:spcAft>
              <a:buClr>
                <a:srgbClr val="49C5B1"/>
              </a:buClr>
              <a:buFont typeface="Wingdings" panose="05000000000000000000" pitchFamily="2" charset="2"/>
              <a:buChar char="Ø"/>
              <a:defRPr/>
            </a:pPr>
            <a:r>
              <a:rPr lang="en-US" sz="1400">
                <a:latin typeface="Avenir Next LT Pro"/>
                <a:cs typeface="Segoe UI"/>
              </a:rPr>
              <a:t>Product embedded analytics </a:t>
            </a:r>
          </a:p>
          <a:p>
            <a:pPr marL="274320" indent="-274320" defTabSz="274320">
              <a:spcBef>
                <a:spcPts val="500"/>
              </a:spcBef>
              <a:spcAft>
                <a:spcPts val="500"/>
              </a:spcAft>
              <a:buClr>
                <a:srgbClr val="2A8BE6"/>
              </a:buClr>
              <a:defRPr/>
            </a:pPr>
            <a:endParaRPr lang="en-US" sz="1400">
              <a:solidFill>
                <a:srgbClr val="223A3C"/>
              </a:solidFill>
              <a:latin typeface="Avenir Next LT Pro"/>
              <a:cs typeface="Segoe UI"/>
            </a:endParaRPr>
          </a:p>
          <a:p>
            <a:pPr marL="274320" indent="-274320" defTabSz="274320">
              <a:spcBef>
                <a:spcPts val="500"/>
              </a:spcBef>
              <a:spcAft>
                <a:spcPts val="500"/>
              </a:spcAft>
              <a:buClr>
                <a:srgbClr val="2A8BE6"/>
              </a:buClr>
              <a:defRPr/>
            </a:pPr>
            <a:endParaRPr lang="en-US" sz="1400">
              <a:solidFill>
                <a:srgbClr val="223A3C"/>
              </a:solidFill>
              <a:latin typeface="Avenir Next LT Pro"/>
              <a:cs typeface="Segoe UI"/>
            </a:endParaRPr>
          </a:p>
          <a:p>
            <a:pPr marL="274320" indent="-274320" defTabSz="274320">
              <a:spcBef>
                <a:spcPts val="500"/>
              </a:spcBef>
              <a:spcAft>
                <a:spcPts val="500"/>
              </a:spcAft>
              <a:buClr>
                <a:srgbClr val="2A8BE6"/>
              </a:buClr>
              <a:defRPr/>
            </a:pPr>
            <a:endParaRPr lang="en-US" sz="1400">
              <a:solidFill>
                <a:srgbClr val="223A3C"/>
              </a:solidFill>
              <a:latin typeface="Avenir Next LT Pro"/>
              <a:cs typeface="Segoe UI"/>
            </a:endParaRPr>
          </a:p>
        </p:txBody>
      </p:sp>
      <p:sp>
        <p:nvSpPr>
          <p:cNvPr id="9" name="Title 1">
            <a:extLst>
              <a:ext uri="{FF2B5EF4-FFF2-40B4-BE49-F238E27FC236}">
                <a16:creationId xmlns:a16="http://schemas.microsoft.com/office/drawing/2014/main" id="{FC38FD7F-DC57-51C3-E977-0E8D344E14C4}"/>
              </a:ext>
            </a:extLst>
          </p:cNvPr>
          <p:cNvSpPr>
            <a:spLocks noGrp="1"/>
          </p:cNvSpPr>
          <p:nvPr>
            <p:ph type="title"/>
          </p:nvPr>
        </p:nvSpPr>
        <p:spPr>
          <a:xfrm>
            <a:off x="2080931" y="767725"/>
            <a:ext cx="9431374" cy="553998"/>
          </a:xfrm>
        </p:spPr>
        <p:txBody>
          <a:bodyPr/>
          <a:lstStyle/>
          <a:p>
            <a:r>
              <a:rPr lang="en-US"/>
              <a:t>Manufacturing</a:t>
            </a:r>
          </a:p>
        </p:txBody>
      </p:sp>
      <p:pic>
        <p:nvPicPr>
          <p:cNvPr id="10" name="Graphic 9">
            <a:extLst>
              <a:ext uri="{FF2B5EF4-FFF2-40B4-BE49-F238E27FC236}">
                <a16:creationId xmlns:a16="http://schemas.microsoft.com/office/drawing/2014/main" id="{3505E78C-3035-EBDE-0F22-BE03AE231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74914" y="555567"/>
            <a:ext cx="550301" cy="978315"/>
          </a:xfrm>
          <a:prstGeom prst="rect">
            <a:avLst/>
          </a:prstGeom>
        </p:spPr>
      </p:pic>
    </p:spTree>
    <p:extLst>
      <p:ext uri="{BB962C8B-B14F-4D97-AF65-F5344CB8AC3E}">
        <p14:creationId xmlns:p14="http://schemas.microsoft.com/office/powerpoint/2010/main" val="277258944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418F3-520D-C9CE-258D-712FDB2D5578}"/>
              </a:ext>
            </a:extLst>
          </p:cNvPr>
          <p:cNvSpPr>
            <a:spLocks noGrp="1"/>
          </p:cNvSpPr>
          <p:nvPr>
            <p:ph type="title"/>
          </p:nvPr>
        </p:nvSpPr>
        <p:spPr/>
        <p:txBody>
          <a:bodyPr/>
          <a:lstStyle/>
          <a:p>
            <a:pPr algn="ctr"/>
            <a:r>
              <a:rPr lang="en-US" dirty="0"/>
              <a:t>https://aka.ms/FabricRTAinaDay </a:t>
            </a:r>
          </a:p>
        </p:txBody>
      </p:sp>
      <p:sp>
        <p:nvSpPr>
          <p:cNvPr id="3" name="Text Placeholder 2">
            <a:extLst>
              <a:ext uri="{FF2B5EF4-FFF2-40B4-BE49-F238E27FC236}">
                <a16:creationId xmlns:a16="http://schemas.microsoft.com/office/drawing/2014/main" id="{D077B69C-144E-83D8-386E-E86A84B73C0D}"/>
              </a:ext>
            </a:extLst>
          </p:cNvPr>
          <p:cNvSpPr>
            <a:spLocks noGrp="1"/>
          </p:cNvSpPr>
          <p:nvPr>
            <p:ph type="body" sz="quarter" idx="10"/>
          </p:nvPr>
        </p:nvSpPr>
        <p:spPr>
          <a:xfrm>
            <a:off x="586390" y="1434370"/>
            <a:ext cx="11018520" cy="947952"/>
          </a:xfrm>
        </p:spPr>
        <p:txBody>
          <a:bodyPr/>
          <a:lstStyle/>
          <a:p>
            <a:pPr algn="ctr"/>
            <a:r>
              <a:rPr lang="en-US" dirty="0"/>
              <a:t>Quizzes can be re-attempted, and will help guide your answers</a:t>
            </a:r>
          </a:p>
          <a:p>
            <a:pPr algn="ctr"/>
            <a:endParaRPr lang="en-US" dirty="0"/>
          </a:p>
        </p:txBody>
      </p:sp>
      <p:pic>
        <p:nvPicPr>
          <p:cNvPr id="4" name="Picture 2">
            <a:extLst>
              <a:ext uri="{FF2B5EF4-FFF2-40B4-BE49-F238E27FC236}">
                <a16:creationId xmlns:a16="http://schemas.microsoft.com/office/drawing/2014/main" id="{68C90A95-A6C6-E333-19B9-C93B2CB5AE5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82630" y="2382322"/>
            <a:ext cx="3856638" cy="345350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ABA3ACE3-225C-4DD7-D16D-60E0D2AB6813}"/>
              </a:ext>
            </a:extLst>
          </p:cNvPr>
          <p:cNvSpPr txBox="1">
            <a:spLocks/>
          </p:cNvSpPr>
          <p:nvPr/>
        </p:nvSpPr>
        <p:spPr>
          <a:xfrm>
            <a:off x="7052733" y="2805494"/>
            <a:ext cx="3598333" cy="24991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Lab 1</a:t>
            </a: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Lab 1 Quiz</a:t>
            </a: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Lab 2</a:t>
            </a: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7">
                  <a:extLst>
                    <a:ext uri="{A12FA001-AC4F-418D-AE19-62706E023703}">
                      <ahyp:hlinkClr xmlns:ahyp="http://schemas.microsoft.com/office/drawing/2018/hyperlinkcolor" val="tx"/>
                    </a:ext>
                  </a:extLst>
                </a:hlinkClick>
              </a:rPr>
              <a:t>Lab 2 Quiz </a:t>
            </a: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477468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The unified data platform for the era of AI</a:t>
            </a:r>
          </a:p>
        </p:txBody>
      </p:sp>
      <p:sp>
        <p:nvSpPr>
          <p:cNvPr id="11" name="Rounded Rectangle 38">
            <a:extLst>
              <a:ext uri="{FF2B5EF4-FFF2-40B4-BE49-F238E27FC236}">
                <a16:creationId xmlns:a16="http://schemas.microsoft.com/office/drawing/2014/main" id="{7FECCC8D-B330-805F-4F5B-E708921799B3}"/>
              </a:ext>
            </a:extLst>
          </p:cNvPr>
          <p:cNvSpPr/>
          <p:nvPr/>
        </p:nvSpPr>
        <p:spPr bwMode="auto">
          <a:xfrm>
            <a:off x="584007" y="2029356"/>
            <a:ext cx="10972800" cy="3657600"/>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20" name="Rounded Rectangle 14">
            <a:extLst>
              <a:ext uri="{FF2B5EF4-FFF2-40B4-BE49-F238E27FC236}">
                <a16:creationId xmlns:a16="http://schemas.microsoft.com/office/drawing/2014/main" id="{D5ADD808-334A-6081-5B2B-24E900EF9C59}"/>
              </a:ext>
            </a:extLst>
          </p:cNvPr>
          <p:cNvSpPr/>
          <p:nvPr/>
        </p:nvSpPr>
        <p:spPr>
          <a:xfrm>
            <a:off x="950776" y="222742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56401" y="2941914"/>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7916" r="-7916"/>
          <a:stretch/>
        </p:blipFill>
        <p:spPr>
          <a:xfrm>
            <a:off x="1390932" y="2416026"/>
            <a:ext cx="472385" cy="407820"/>
          </a:xfrm>
          <a:prstGeom prst="rect">
            <a:avLst/>
          </a:prstGeom>
          <a:effectLst/>
        </p:spPr>
      </p:pic>
      <p:sp>
        <p:nvSpPr>
          <p:cNvPr id="24" name="Rounded Rectangle 23">
            <a:extLst>
              <a:ext uri="{FF2B5EF4-FFF2-40B4-BE49-F238E27FC236}">
                <a16:creationId xmlns:a16="http://schemas.microsoft.com/office/drawing/2014/main" id="{7B18ED2F-50DD-AF56-5EDA-1578B3F697E2}"/>
              </a:ext>
            </a:extLst>
          </p:cNvPr>
          <p:cNvSpPr/>
          <p:nvPr/>
        </p:nvSpPr>
        <p:spPr>
          <a:xfrm>
            <a:off x="2431385" y="222742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12065" y="2950333"/>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7916" r="-7916"/>
          <a:stretch/>
        </p:blipFill>
        <p:spPr>
          <a:xfrm>
            <a:off x="2871542" y="2416027"/>
            <a:ext cx="472383" cy="407818"/>
          </a:xfrm>
          <a:prstGeom prst="rect">
            <a:avLst/>
          </a:prstGeom>
        </p:spPr>
      </p:pic>
      <p:sp>
        <p:nvSpPr>
          <p:cNvPr id="32" name="Rounded Rectangle 17">
            <a:extLst>
              <a:ext uri="{FF2B5EF4-FFF2-40B4-BE49-F238E27FC236}">
                <a16:creationId xmlns:a16="http://schemas.microsoft.com/office/drawing/2014/main" id="{F5AF8255-56FD-5C4F-C6AD-7C07BB95EAA4}"/>
              </a:ext>
            </a:extLst>
          </p:cNvPr>
          <p:cNvSpPr/>
          <p:nvPr/>
        </p:nvSpPr>
        <p:spPr>
          <a:xfrm>
            <a:off x="3911994" y="222742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18826" y="2950333"/>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916" r="-7916"/>
          <a:stretch/>
        </p:blipFill>
        <p:spPr>
          <a:xfrm>
            <a:off x="4352150" y="2416026"/>
            <a:ext cx="472385" cy="407820"/>
          </a:xfrm>
          <a:prstGeom prst="rect">
            <a:avLst/>
          </a:prstGeom>
        </p:spPr>
      </p:pic>
      <p:sp>
        <p:nvSpPr>
          <p:cNvPr id="38" name="Rounded Rectangle 16">
            <a:extLst>
              <a:ext uri="{FF2B5EF4-FFF2-40B4-BE49-F238E27FC236}">
                <a16:creationId xmlns:a16="http://schemas.microsoft.com/office/drawing/2014/main" id="{AC63C6ED-3D7A-0DB6-AC03-36A128BD892F}"/>
              </a:ext>
            </a:extLst>
          </p:cNvPr>
          <p:cNvSpPr/>
          <p:nvPr/>
        </p:nvSpPr>
        <p:spPr>
          <a:xfrm>
            <a:off x="5392603" y="222742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499434" y="2950333"/>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5819282" y="2404391"/>
            <a:ext cx="499339" cy="431090"/>
          </a:xfrm>
          <a:prstGeom prst="rect">
            <a:avLst/>
          </a:prstGeom>
        </p:spPr>
      </p:pic>
      <p:sp>
        <p:nvSpPr>
          <p:cNvPr id="12" name="Rounded Rectangle 18">
            <a:extLst>
              <a:ext uri="{FF2B5EF4-FFF2-40B4-BE49-F238E27FC236}">
                <a16:creationId xmlns:a16="http://schemas.microsoft.com/office/drawing/2014/main" id="{1E903268-4952-6848-C0B2-E926EF53F68B}"/>
              </a:ext>
            </a:extLst>
          </p:cNvPr>
          <p:cNvSpPr/>
          <p:nvPr/>
        </p:nvSpPr>
        <p:spPr>
          <a:xfrm>
            <a:off x="6873212" y="2227421"/>
            <a:ext cx="1354643" cy="1354643"/>
          </a:xfrm>
          <a:prstGeom prst="roundRect">
            <a:avLst>
              <a:gd name="adj" fmla="val 6586"/>
            </a:avLst>
          </a:prstGeom>
          <a:solidFill>
            <a:srgbClr val="091F2C"/>
          </a:solidFill>
          <a:ln w="19050" cap="flat" cmpd="sng" algn="ctr">
            <a:solidFill>
              <a:schemeClr val="tx1"/>
            </a:solid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877169" y="2941914"/>
            <a:ext cx="134478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Real-Time Intelligence</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7916" r="-7916"/>
          <a:stretch/>
        </p:blipFill>
        <p:spPr>
          <a:xfrm>
            <a:off x="7302525" y="2406664"/>
            <a:ext cx="494072" cy="426543"/>
          </a:xfrm>
          <a:prstGeom prst="rect">
            <a:avLst/>
          </a:prstGeom>
        </p:spPr>
      </p:pic>
      <p:sp>
        <p:nvSpPr>
          <p:cNvPr id="15" name="Rounded Rectangle 19">
            <a:extLst>
              <a:ext uri="{FF2B5EF4-FFF2-40B4-BE49-F238E27FC236}">
                <a16:creationId xmlns:a16="http://schemas.microsoft.com/office/drawing/2014/main" id="{4FEAFA18-8E27-0C50-6E29-15781A3F3C6E}"/>
              </a:ext>
            </a:extLst>
          </p:cNvPr>
          <p:cNvSpPr/>
          <p:nvPr/>
        </p:nvSpPr>
        <p:spPr>
          <a:xfrm>
            <a:off x="8354623" y="222742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39907" y="3053804"/>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7916" r="-7916"/>
          <a:stretch/>
        </p:blipFill>
        <p:spPr>
          <a:xfrm>
            <a:off x="8794779" y="2416026"/>
            <a:ext cx="472385" cy="407820"/>
          </a:xfrm>
          <a:prstGeom prst="rect">
            <a:avLst/>
          </a:prstGeom>
        </p:spPr>
      </p:pic>
      <p:sp>
        <p:nvSpPr>
          <p:cNvPr id="14" name="Rounded Rectangle 19">
            <a:extLst>
              <a:ext uri="{FF2B5EF4-FFF2-40B4-BE49-F238E27FC236}">
                <a16:creationId xmlns:a16="http://schemas.microsoft.com/office/drawing/2014/main" id="{968F0746-C793-28A2-F1B7-B1C50A85E7B1}"/>
              </a:ext>
            </a:extLst>
          </p:cNvPr>
          <p:cNvSpPr/>
          <p:nvPr/>
        </p:nvSpPr>
        <p:spPr>
          <a:xfrm>
            <a:off x="9835393" y="2227421"/>
            <a:ext cx="1354643" cy="1354643"/>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33509" y="2941914"/>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Industry Data Solutions</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6"/>
          <a:srcRect/>
          <a:stretch/>
        </p:blipFill>
        <p:spPr>
          <a:xfrm>
            <a:off x="10339887" y="2454821"/>
            <a:ext cx="343708" cy="343708"/>
          </a:xfrm>
          <a:prstGeom prst="rect">
            <a:avLst/>
          </a:prstGeom>
        </p:spPr>
      </p:pic>
      <p:sp>
        <p:nvSpPr>
          <p:cNvPr id="5" name="Rounded Rectangle 14">
            <a:extLst>
              <a:ext uri="{FF2B5EF4-FFF2-40B4-BE49-F238E27FC236}">
                <a16:creationId xmlns:a16="http://schemas.microsoft.com/office/drawing/2014/main" id="{FBCBF751-7776-4749-2AD0-66EE6B592204}"/>
              </a:ext>
            </a:extLst>
          </p:cNvPr>
          <p:cNvSpPr/>
          <p:nvPr/>
        </p:nvSpPr>
        <p:spPr>
          <a:xfrm>
            <a:off x="950776" y="222742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0" name="Rounded Rectangle 14">
            <a:extLst>
              <a:ext uri="{FF2B5EF4-FFF2-40B4-BE49-F238E27FC236}">
                <a16:creationId xmlns:a16="http://schemas.microsoft.com/office/drawing/2014/main" id="{3EFC2851-60DE-0A0F-083C-8F0E661A3024}"/>
              </a:ext>
            </a:extLst>
          </p:cNvPr>
          <p:cNvSpPr/>
          <p:nvPr/>
        </p:nvSpPr>
        <p:spPr>
          <a:xfrm>
            <a:off x="2431385" y="222742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3" name="Rounded Rectangle 14">
            <a:extLst>
              <a:ext uri="{FF2B5EF4-FFF2-40B4-BE49-F238E27FC236}">
                <a16:creationId xmlns:a16="http://schemas.microsoft.com/office/drawing/2014/main" id="{46330B1D-0501-FFE1-2513-68D7BC29B8E2}"/>
              </a:ext>
            </a:extLst>
          </p:cNvPr>
          <p:cNvSpPr/>
          <p:nvPr/>
        </p:nvSpPr>
        <p:spPr>
          <a:xfrm>
            <a:off x="3911994" y="222742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3" name="Rounded Rectangle 14">
            <a:extLst>
              <a:ext uri="{FF2B5EF4-FFF2-40B4-BE49-F238E27FC236}">
                <a16:creationId xmlns:a16="http://schemas.microsoft.com/office/drawing/2014/main" id="{35447FE9-AA73-5B9F-08F0-3FF11C977FE6}"/>
              </a:ext>
            </a:extLst>
          </p:cNvPr>
          <p:cNvSpPr/>
          <p:nvPr/>
        </p:nvSpPr>
        <p:spPr>
          <a:xfrm>
            <a:off x="5392603" y="222742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28" name="Rounded Rectangle 14">
            <a:extLst>
              <a:ext uri="{FF2B5EF4-FFF2-40B4-BE49-F238E27FC236}">
                <a16:creationId xmlns:a16="http://schemas.microsoft.com/office/drawing/2014/main" id="{E46BA82B-9B34-AA76-0610-2CD4B8B572E0}"/>
              </a:ext>
            </a:extLst>
          </p:cNvPr>
          <p:cNvSpPr/>
          <p:nvPr/>
        </p:nvSpPr>
        <p:spPr>
          <a:xfrm>
            <a:off x="8354623" y="222742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37" name="Rounded Rectangle 14">
            <a:extLst>
              <a:ext uri="{FF2B5EF4-FFF2-40B4-BE49-F238E27FC236}">
                <a16:creationId xmlns:a16="http://schemas.microsoft.com/office/drawing/2014/main" id="{0B0AEAD5-F165-C14E-E97B-FEE14A73849F}"/>
              </a:ext>
            </a:extLst>
          </p:cNvPr>
          <p:cNvSpPr/>
          <p:nvPr/>
        </p:nvSpPr>
        <p:spPr>
          <a:xfrm>
            <a:off x="9835393" y="2227421"/>
            <a:ext cx="1354643" cy="1354643"/>
          </a:xfrm>
          <a:prstGeom prst="roundRect">
            <a:avLst>
              <a:gd name="adj" fmla="val 6586"/>
            </a:avLst>
          </a:prstGeom>
          <a:solidFill>
            <a:srgbClr val="091F2C">
              <a:alpha val="50000"/>
            </a:srgbClr>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C2F052D5-EE91-BAEE-00B2-5C7BD3D441B3}"/>
              </a:ext>
            </a:extLst>
          </p:cNvPr>
          <p:cNvGrpSpPr/>
          <p:nvPr/>
        </p:nvGrpSpPr>
        <p:grpSpPr>
          <a:xfrm>
            <a:off x="949018" y="3754066"/>
            <a:ext cx="10237313" cy="534170"/>
            <a:chOff x="974611" y="4647221"/>
            <a:chExt cx="10237313" cy="534170"/>
          </a:xfrm>
        </p:grpSpPr>
        <p:sp>
          <p:nvSpPr>
            <p:cNvPr id="16" name="Rounded Rectangle 48">
              <a:extLst>
                <a:ext uri="{FF2B5EF4-FFF2-40B4-BE49-F238E27FC236}">
                  <a16:creationId xmlns:a16="http://schemas.microsoft.com/office/drawing/2014/main" id="{887612A5-1A0A-B0DB-AA3E-A8993E610D5A}"/>
                </a:ext>
              </a:extLst>
            </p:cNvPr>
            <p:cNvSpPr/>
            <p:nvPr/>
          </p:nvSpPr>
          <p:spPr>
            <a:xfrm>
              <a:off x="974611" y="4647221"/>
              <a:ext cx="10237313" cy="534170"/>
            </a:xfrm>
            <a:prstGeom prst="roundRect">
              <a:avLst>
                <a:gd name="adj" fmla="val 10405"/>
              </a:avLst>
            </a:prstGeom>
            <a:solidFill>
              <a:srgbClr val="3A4953"/>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43" name="Picture 42">
              <a:extLst>
                <a:ext uri="{FF2B5EF4-FFF2-40B4-BE49-F238E27FC236}">
                  <a16:creationId xmlns:a16="http://schemas.microsoft.com/office/drawing/2014/main" id="{DE975432-EF8B-14D2-834A-F063B12EEF64}"/>
                </a:ext>
              </a:extLst>
            </p:cNvPr>
            <p:cNvPicPr>
              <a:picLocks noChangeAspect="1"/>
            </p:cNvPicPr>
            <p:nvPr/>
          </p:nvPicPr>
          <p:blipFill>
            <a:blip r:embed="rId17">
              <a:extLst>
                <a:ext uri="{96DAC541-7B7A-43D3-8B79-37D633B846F1}">
                  <asvg:svgBlip xmlns:asvg="http://schemas.microsoft.com/office/drawing/2016/SVG/main" r:embed="rId18"/>
                </a:ext>
              </a:extLst>
            </a:blip>
            <a:srcRect t="6749" b="6749"/>
            <a:stretch/>
          </p:blipFill>
          <p:spPr>
            <a:xfrm>
              <a:off x="5252471" y="4751378"/>
              <a:ext cx="401025" cy="346891"/>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931766" y="4773693"/>
              <a:ext cx="1566134"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Real-Time Hub</a:t>
              </a:r>
            </a:p>
          </p:txBody>
        </p:sp>
      </p:grpSp>
      <p:sp>
        <p:nvSpPr>
          <p:cNvPr id="33" name="Rounded Rectangle 48">
            <a:extLst>
              <a:ext uri="{FF2B5EF4-FFF2-40B4-BE49-F238E27FC236}">
                <a16:creationId xmlns:a16="http://schemas.microsoft.com/office/drawing/2014/main" id="{31608E71-B345-3465-3FC4-57702F95349C}"/>
              </a:ext>
            </a:extLst>
          </p:cNvPr>
          <p:cNvSpPr/>
          <p:nvPr/>
        </p:nvSpPr>
        <p:spPr>
          <a:xfrm>
            <a:off x="951750" y="4922066"/>
            <a:ext cx="10237313" cy="552234"/>
          </a:xfrm>
          <a:prstGeom prst="roundRect">
            <a:avLst>
              <a:gd name="adj" fmla="val 14582"/>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sp>
        <p:nvSpPr>
          <p:cNvPr id="47" name="Rounded Rectangle 45">
            <a:extLst>
              <a:ext uri="{FF2B5EF4-FFF2-40B4-BE49-F238E27FC236}">
                <a16:creationId xmlns:a16="http://schemas.microsoft.com/office/drawing/2014/main" id="{52090E65-3573-04DA-CB59-DC19FD8F835A}"/>
              </a:ext>
            </a:extLst>
          </p:cNvPr>
          <p:cNvSpPr/>
          <p:nvPr/>
        </p:nvSpPr>
        <p:spPr>
          <a:xfrm>
            <a:off x="5906173" y="5029227"/>
            <a:ext cx="830357"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Purview</a:t>
            </a:r>
          </a:p>
        </p:txBody>
      </p:sp>
      <p:pic>
        <p:nvPicPr>
          <p:cNvPr id="48" name="Picture 47">
            <a:extLst>
              <a:ext uri="{FF2B5EF4-FFF2-40B4-BE49-F238E27FC236}">
                <a16:creationId xmlns:a16="http://schemas.microsoft.com/office/drawing/2014/main" id="{B47DB45A-B9BF-531F-3651-DA35A3AF98DC}"/>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5244813" y="5014239"/>
            <a:ext cx="323014" cy="323013"/>
          </a:xfrm>
          <a:prstGeom prst="rect">
            <a:avLst/>
          </a:prstGeom>
        </p:spPr>
      </p:pic>
      <p:sp>
        <p:nvSpPr>
          <p:cNvPr id="50" name="Rounded Rectangle 48">
            <a:extLst>
              <a:ext uri="{FF2B5EF4-FFF2-40B4-BE49-F238E27FC236}">
                <a16:creationId xmlns:a16="http://schemas.microsoft.com/office/drawing/2014/main" id="{8F808765-D0E5-87EA-8CFE-61220BE1076A}"/>
              </a:ext>
            </a:extLst>
          </p:cNvPr>
          <p:cNvSpPr/>
          <p:nvPr/>
        </p:nvSpPr>
        <p:spPr>
          <a:xfrm>
            <a:off x="949018" y="4351795"/>
            <a:ext cx="10237313" cy="534170"/>
          </a:xfrm>
          <a:prstGeom prst="roundRect">
            <a:avLst>
              <a:gd name="adj" fmla="val 10405"/>
            </a:avLst>
          </a:prstGeom>
          <a:solidFill>
            <a:srgbClr val="3A4953">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74138">
                    <a:srgbClr val="FFFFFF"/>
                  </a:gs>
                  <a:gs pos="55000">
                    <a:srgbClr val="FFFFFF"/>
                  </a:gs>
                </a:gsLst>
                <a:path path="circle">
                  <a:fillToRect l="100000" t="100000"/>
                </a:path>
              </a:gradFill>
              <a:effectLst/>
              <a:uLnTx/>
              <a:uFillTx/>
              <a:latin typeface="Segoe UI Semibold"/>
              <a:ea typeface="+mn-ea"/>
              <a:cs typeface="Segoe UI" pitchFamily="34" charset="0"/>
            </a:endParaRPr>
          </a:p>
        </p:txBody>
      </p:sp>
      <p:pic>
        <p:nvPicPr>
          <p:cNvPr id="51" name="Picture 50" descr="Logo, company name&#10;&#10;Description automatically generated">
            <a:extLst>
              <a:ext uri="{FF2B5EF4-FFF2-40B4-BE49-F238E27FC236}">
                <a16:creationId xmlns:a16="http://schemas.microsoft.com/office/drawing/2014/main" id="{D84660BD-6C7F-32E1-3AC8-5BA37E5E6C85}"/>
              </a:ext>
            </a:extLst>
          </p:cNvPr>
          <p:cNvPicPr>
            <a:picLocks noChangeAspect="1"/>
          </p:cNvPicPr>
          <p:nvPr/>
        </p:nvPicPr>
        <p:blipFill rotWithShape="1">
          <a:blip r:embed="rId20">
            <a:extLst>
              <a:ext uri="{28A0092B-C50C-407E-A947-70E740481C1C}">
                <a14:useLocalDpi xmlns:a14="http://schemas.microsoft.com/office/drawing/2010/main" val="0"/>
              </a:ext>
            </a:extLst>
          </a:blip>
          <a:srcRect l="-7916" r="-7916"/>
          <a:stretch/>
        </p:blipFill>
        <p:spPr>
          <a:xfrm>
            <a:off x="5226878" y="4455952"/>
            <a:ext cx="401025" cy="346891"/>
          </a:xfrm>
          <a:prstGeom prst="rect">
            <a:avLst/>
          </a:prstGeom>
          <a:noFill/>
          <a:ln>
            <a:noFill/>
          </a:ln>
          <a:effectLst/>
        </p:spPr>
      </p:pic>
      <p:sp>
        <p:nvSpPr>
          <p:cNvPr id="52" name="Rounded Rectangle 45">
            <a:extLst>
              <a:ext uri="{FF2B5EF4-FFF2-40B4-BE49-F238E27FC236}">
                <a16:creationId xmlns:a16="http://schemas.microsoft.com/office/drawing/2014/main" id="{5458B9D6-08E4-6B6C-980B-9B1E9FFA0511}"/>
              </a:ext>
            </a:extLst>
          </p:cNvPr>
          <p:cNvSpPr/>
          <p:nvPr/>
        </p:nvSpPr>
        <p:spPr>
          <a:xfrm>
            <a:off x="5906173" y="4478267"/>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sp>
        <p:nvSpPr>
          <p:cNvPr id="2" name="Title 10">
            <a:extLst>
              <a:ext uri="{FF2B5EF4-FFF2-40B4-BE49-F238E27FC236}">
                <a16:creationId xmlns:a16="http://schemas.microsoft.com/office/drawing/2014/main" id="{2EFAFCBE-6724-D5AD-F7B2-4E11C55143CC}"/>
              </a:ext>
            </a:extLst>
          </p:cNvPr>
          <p:cNvSpPr txBox="1">
            <a:spLocks/>
          </p:cNvSpPr>
          <p:nvPr/>
        </p:nvSpPr>
        <p:spPr>
          <a:xfrm>
            <a:off x="584007" y="6012946"/>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a:ea typeface="+mn-ea"/>
                <a:cs typeface="Segoe UI" pitchFamily="34" charset="0"/>
                <a:hlinkClick r:id="rId21">
                  <a:extLst>
                    <a:ext uri="{A12FA001-AC4F-418D-AE19-62706E023703}">
                      <ahyp:hlinkClr xmlns:ahyp="http://schemas.microsoft.com/office/drawing/2018/hyperlinkcolor" val="tx"/>
                    </a:ext>
                  </a:extLst>
                </a:hlinkClick>
              </a:rPr>
              <a:t>https://aka.ms/realtimeanalytics</a:t>
            </a:r>
            <a:r>
              <a:rPr kumimoji="0" lang="en-US" sz="3600" b="0" i="0" u="none" strike="noStrike" kern="1200" cap="none" spc="-50" normalizeH="0" baseline="0" noProof="0">
                <a:ln w="3175">
                  <a:noFill/>
                </a:ln>
                <a:solidFill>
                  <a:srgbClr val="FFFFFF"/>
                </a:solidFill>
                <a:effectLst/>
                <a:uLnTx/>
                <a:uFillTx/>
                <a:latin typeface="Segoe UI"/>
                <a:ea typeface="+mn-ea"/>
                <a:cs typeface="Segoe UI" pitchFamily="34" charset="0"/>
              </a:rPr>
              <a:t> </a:t>
            </a:r>
          </a:p>
        </p:txBody>
      </p:sp>
    </p:spTree>
    <p:extLst>
      <p:ext uri="{BB962C8B-B14F-4D97-AF65-F5344CB8AC3E}">
        <p14:creationId xmlns:p14="http://schemas.microsoft.com/office/powerpoint/2010/main" val="1507022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9"/>
                                        </p:tgtEl>
                                        <p:attrNameLst>
                                          <p:attrName>ppt_x</p:attrName>
                                          <p:attrName>ppt_y</p:attrName>
                                        </p:attrNameLst>
                                      </p:cBhvr>
                                      <p:rCtr x="911"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DF36D2-B0D2-6BF2-9826-DD7359890C8F}"/>
              </a:ext>
            </a:extLst>
          </p:cNvPr>
          <p:cNvSpPr>
            <a:spLocks noGrp="1"/>
          </p:cNvSpPr>
          <p:nvPr>
            <p:ph type="title"/>
          </p:nvPr>
        </p:nvSpPr>
        <p:spPr/>
        <p:txBody>
          <a:bodyPr/>
          <a:lstStyle/>
          <a:p>
            <a:endParaRPr lang="en-US"/>
          </a:p>
        </p:txBody>
      </p:sp>
      <p:sp>
        <p:nvSpPr>
          <p:cNvPr id="5" name="Title 10">
            <a:extLst>
              <a:ext uri="{FF2B5EF4-FFF2-40B4-BE49-F238E27FC236}">
                <a16:creationId xmlns:a16="http://schemas.microsoft.com/office/drawing/2014/main" id="{ECE02AB2-D185-AE97-03B5-4568F7D1E98E}"/>
              </a:ext>
            </a:extLst>
          </p:cNvPr>
          <p:cNvSpPr txBox="1">
            <a:spLocks/>
          </p:cNvSpPr>
          <p:nvPr/>
        </p:nvSpPr>
        <p:spPr>
          <a:xfrm>
            <a:off x="588262" y="287500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49C5B1"/>
                </a:solidFill>
                <a:effectLst/>
                <a:uLnTx/>
                <a:uFillTx/>
                <a:latin typeface="Segoe UI Semibold"/>
                <a:ea typeface="+mn-ea"/>
                <a:cs typeface="Segoe UI" pitchFamily="34" charset="0"/>
              </a:rPr>
              <a:t>Thank you!</a:t>
            </a:r>
          </a:p>
        </p:txBody>
      </p:sp>
    </p:spTree>
    <p:extLst>
      <p:ext uri="{BB962C8B-B14F-4D97-AF65-F5344CB8AC3E}">
        <p14:creationId xmlns:p14="http://schemas.microsoft.com/office/powerpoint/2010/main" val="1762072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18B154DE-6365-1A87-10A5-296C8985EC7B}"/>
              </a:ext>
            </a:extLst>
          </p:cNvPr>
          <p:cNvSpPr txBox="1"/>
          <p:nvPr/>
        </p:nvSpPr>
        <p:spPr>
          <a:xfrm>
            <a:off x="2370948" y="965210"/>
            <a:ext cx="1645920" cy="286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Manufacturing</a:t>
            </a:r>
          </a:p>
        </p:txBody>
      </p:sp>
      <p:sp>
        <p:nvSpPr>
          <p:cNvPr id="25" name="TextBox 24">
            <a:extLst>
              <a:ext uri="{FF2B5EF4-FFF2-40B4-BE49-F238E27FC236}">
                <a16:creationId xmlns:a16="http://schemas.microsoft.com/office/drawing/2014/main" id="{64CDE8E3-C6CF-AF85-BF32-F902E306938D}"/>
              </a:ext>
            </a:extLst>
          </p:cNvPr>
          <p:cNvSpPr txBox="1"/>
          <p:nvPr/>
        </p:nvSpPr>
        <p:spPr>
          <a:xfrm>
            <a:off x="4391941" y="965210"/>
            <a:ext cx="1645920" cy="286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Logistics</a:t>
            </a:r>
            <a:endParaRPr kumimoji="0" lang="en-US" sz="2400" b="0" i="0" u="none" strike="noStrike" kern="1200" cap="none" spc="0" normalizeH="0" baseline="0" noProof="0">
              <a:ln>
                <a:noFill/>
              </a:ln>
              <a:solidFill>
                <a:srgbClr val="49C5B1"/>
              </a:solidFill>
              <a:effectLst/>
              <a:uLnTx/>
              <a:uFillTx/>
              <a:latin typeface="Segoe Sans Text Semibold"/>
              <a:ea typeface="+mn-ea"/>
              <a:cs typeface="+mn-cs"/>
            </a:endParaRPr>
          </a:p>
        </p:txBody>
      </p:sp>
      <p:sp>
        <p:nvSpPr>
          <p:cNvPr id="26" name="TextBox 25">
            <a:extLst>
              <a:ext uri="{FF2B5EF4-FFF2-40B4-BE49-F238E27FC236}">
                <a16:creationId xmlns:a16="http://schemas.microsoft.com/office/drawing/2014/main" id="{40942440-34ED-F66A-AAE3-4EC15A600A93}"/>
              </a:ext>
            </a:extLst>
          </p:cNvPr>
          <p:cNvSpPr txBox="1"/>
          <p:nvPr/>
        </p:nvSpPr>
        <p:spPr>
          <a:xfrm>
            <a:off x="8433927" y="965210"/>
            <a:ext cx="1645920" cy="5722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Energy &amp; Utilities</a:t>
            </a:r>
            <a:endParaRPr kumimoji="0" lang="en-US" sz="2400" b="0" i="0" u="none" strike="noStrike" kern="1200" cap="none" spc="0" normalizeH="0" baseline="0" noProof="0">
              <a:ln>
                <a:noFill/>
              </a:ln>
              <a:solidFill>
                <a:srgbClr val="49C5B1"/>
              </a:solidFill>
              <a:effectLst/>
              <a:uLnTx/>
              <a:uFillTx/>
              <a:latin typeface="Segoe Sans Text Semibold"/>
              <a:ea typeface="+mn-ea"/>
              <a:cs typeface="+mn-cs"/>
            </a:endParaRPr>
          </a:p>
        </p:txBody>
      </p:sp>
      <p:sp>
        <p:nvSpPr>
          <p:cNvPr id="27" name="TextBox 26">
            <a:extLst>
              <a:ext uri="{FF2B5EF4-FFF2-40B4-BE49-F238E27FC236}">
                <a16:creationId xmlns:a16="http://schemas.microsoft.com/office/drawing/2014/main" id="{282452D5-86B7-D999-048C-9B4455C2CD6B}"/>
              </a:ext>
            </a:extLst>
          </p:cNvPr>
          <p:cNvSpPr txBox="1"/>
          <p:nvPr/>
        </p:nvSpPr>
        <p:spPr>
          <a:xfrm>
            <a:off x="349955" y="965210"/>
            <a:ext cx="1645920" cy="286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Automotive</a:t>
            </a:r>
            <a:endParaRPr kumimoji="0" lang="en-US" sz="2400" b="0" i="0" u="none" strike="noStrike" kern="1200" cap="none" spc="0" normalizeH="0" baseline="0" noProof="0">
              <a:ln>
                <a:noFill/>
              </a:ln>
              <a:solidFill>
                <a:srgbClr val="49C5B1"/>
              </a:solidFill>
              <a:effectLst/>
              <a:uLnTx/>
              <a:uFillTx/>
              <a:latin typeface="Segoe Sans Text Semibold"/>
              <a:ea typeface="+mn-ea"/>
              <a:cs typeface="+mn-cs"/>
            </a:endParaRPr>
          </a:p>
        </p:txBody>
      </p:sp>
      <p:sp>
        <p:nvSpPr>
          <p:cNvPr id="28" name="TextBox 27">
            <a:extLst>
              <a:ext uri="{FF2B5EF4-FFF2-40B4-BE49-F238E27FC236}">
                <a16:creationId xmlns:a16="http://schemas.microsoft.com/office/drawing/2014/main" id="{DBDA80C6-1313-95C1-514F-9E945CD2F424}"/>
              </a:ext>
            </a:extLst>
          </p:cNvPr>
          <p:cNvSpPr txBox="1"/>
          <p:nvPr/>
        </p:nvSpPr>
        <p:spPr>
          <a:xfrm>
            <a:off x="6412934" y="965210"/>
            <a:ext cx="1645920" cy="5722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Finance &amp; Insurance</a:t>
            </a:r>
            <a:endParaRPr kumimoji="0" lang="en-US" sz="2400" b="0" i="0" u="none" strike="noStrike" kern="1200" cap="none" spc="0" normalizeH="0" baseline="0" noProof="0">
              <a:ln>
                <a:noFill/>
              </a:ln>
              <a:solidFill>
                <a:srgbClr val="49C5B1"/>
              </a:solidFill>
              <a:effectLst/>
              <a:uLnTx/>
              <a:uFillTx/>
              <a:latin typeface="Segoe Sans Text Semibold"/>
              <a:ea typeface="+mn-ea"/>
              <a:cs typeface="+mn-cs"/>
            </a:endParaRPr>
          </a:p>
        </p:txBody>
      </p:sp>
      <p:sp>
        <p:nvSpPr>
          <p:cNvPr id="29" name="TextBox 28">
            <a:extLst>
              <a:ext uri="{FF2B5EF4-FFF2-40B4-BE49-F238E27FC236}">
                <a16:creationId xmlns:a16="http://schemas.microsoft.com/office/drawing/2014/main" id="{6244C665-7518-9507-B9C6-3E5BCE3EF4E8}"/>
              </a:ext>
            </a:extLst>
          </p:cNvPr>
          <p:cNvSpPr txBox="1"/>
          <p:nvPr/>
        </p:nvSpPr>
        <p:spPr>
          <a:xfrm>
            <a:off x="10454919" y="965210"/>
            <a:ext cx="1645920" cy="28611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9C5B1"/>
                </a:solidFill>
                <a:effectLst/>
                <a:uLnTx/>
                <a:uFillTx/>
                <a:latin typeface="Segoe Sans Text Semibold"/>
                <a:ea typeface="+mn-ea"/>
                <a:cs typeface="Arial"/>
              </a:rPr>
              <a:t>Retail</a:t>
            </a:r>
            <a:endParaRPr kumimoji="0" lang="en-US" sz="2400" b="0" i="0" u="none" strike="noStrike" kern="1200" cap="none" spc="0" normalizeH="0" baseline="0" noProof="0">
              <a:ln>
                <a:noFill/>
              </a:ln>
              <a:solidFill>
                <a:srgbClr val="49C5B1"/>
              </a:solidFill>
              <a:effectLst/>
              <a:uLnTx/>
              <a:uFillTx/>
              <a:latin typeface="Segoe Sans Text Semibold"/>
              <a:ea typeface="+mn-ea"/>
              <a:cs typeface="+mn-cs"/>
            </a:endParaRPr>
          </a:p>
        </p:txBody>
      </p:sp>
      <p:pic>
        <p:nvPicPr>
          <p:cNvPr id="3" name="Graphic 2">
            <a:extLst>
              <a:ext uri="{FF2B5EF4-FFF2-40B4-BE49-F238E27FC236}">
                <a16:creationId xmlns:a16="http://schemas.microsoft.com/office/drawing/2014/main" id="{FC4E4197-FE81-DF5B-5D2C-02D6B312BF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178" y="1677246"/>
            <a:ext cx="988503" cy="927359"/>
          </a:xfrm>
          <a:prstGeom prst="rect">
            <a:avLst/>
          </a:prstGeom>
        </p:spPr>
      </p:pic>
      <p:pic>
        <p:nvPicPr>
          <p:cNvPr id="5" name="Graphic 4">
            <a:extLst>
              <a:ext uri="{FF2B5EF4-FFF2-40B4-BE49-F238E27FC236}">
                <a16:creationId xmlns:a16="http://schemas.microsoft.com/office/drawing/2014/main" id="{883FF1A5-4B43-5473-3EAB-21EB39BB5E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975203" y="1651767"/>
            <a:ext cx="550301" cy="978315"/>
          </a:xfrm>
          <a:prstGeom prst="rect">
            <a:avLst/>
          </a:prstGeom>
        </p:spPr>
      </p:pic>
      <p:pic>
        <p:nvPicPr>
          <p:cNvPr id="12" name="Graphic 11">
            <a:extLst>
              <a:ext uri="{FF2B5EF4-FFF2-40B4-BE49-F238E27FC236}">
                <a16:creationId xmlns:a16="http://schemas.microsoft.com/office/drawing/2014/main" id="{6C0615CD-6ABC-BABA-F316-B6DFADDA6B4C}"/>
              </a:ext>
            </a:extLst>
          </p:cNvPr>
          <p:cNvPicPr>
            <a:picLocks noChangeAspect="1"/>
          </p:cNvPicPr>
          <p:nvPr/>
        </p:nvPicPr>
        <p:blipFill rotWithShape="1">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rcRect l="8869" t="27981" r="27982" b="14792"/>
          <a:stretch/>
        </p:blipFill>
        <p:spPr>
          <a:xfrm>
            <a:off x="6778833" y="1594471"/>
            <a:ext cx="1027013" cy="1092909"/>
          </a:xfrm>
          <a:prstGeom prst="rect">
            <a:avLst/>
          </a:prstGeom>
        </p:spPr>
      </p:pic>
      <p:pic>
        <p:nvPicPr>
          <p:cNvPr id="14" name="Graphic 13">
            <a:extLst>
              <a:ext uri="{FF2B5EF4-FFF2-40B4-BE49-F238E27FC236}">
                <a16:creationId xmlns:a16="http://schemas.microsoft.com/office/drawing/2014/main" id="{CAAF72C9-CE7E-BFE2-3588-7BD3AB2531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69135" y="1658143"/>
            <a:ext cx="530378" cy="965564"/>
          </a:xfrm>
          <a:prstGeom prst="rect">
            <a:avLst/>
          </a:prstGeom>
        </p:spPr>
      </p:pic>
      <p:pic>
        <p:nvPicPr>
          <p:cNvPr id="16" name="Graphic 15">
            <a:extLst>
              <a:ext uri="{FF2B5EF4-FFF2-40B4-BE49-F238E27FC236}">
                <a16:creationId xmlns:a16="http://schemas.microsoft.com/office/drawing/2014/main" id="{598E77C4-AAF0-19B1-886A-358D05C0EB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970381" y="1642088"/>
            <a:ext cx="685902" cy="997674"/>
          </a:xfrm>
          <a:prstGeom prst="rect">
            <a:avLst/>
          </a:prstGeom>
        </p:spPr>
      </p:pic>
      <p:pic>
        <p:nvPicPr>
          <p:cNvPr id="18" name="Graphic 17">
            <a:extLst>
              <a:ext uri="{FF2B5EF4-FFF2-40B4-BE49-F238E27FC236}">
                <a16:creationId xmlns:a16="http://schemas.microsoft.com/office/drawing/2014/main" id="{61852A02-21FD-08AB-7E12-FCECA44041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04479" y="1687437"/>
            <a:ext cx="733734" cy="906976"/>
          </a:xfrm>
          <a:prstGeom prst="rect">
            <a:avLst/>
          </a:prstGeom>
        </p:spPr>
      </p:pic>
      <p:sp>
        <p:nvSpPr>
          <p:cNvPr id="2" name="TextBox 1">
            <a:extLst>
              <a:ext uri="{FF2B5EF4-FFF2-40B4-BE49-F238E27FC236}">
                <a16:creationId xmlns:a16="http://schemas.microsoft.com/office/drawing/2014/main" id="{A407AF28-B6B9-223E-980D-F34C137A6CF8}"/>
              </a:ext>
            </a:extLst>
          </p:cNvPr>
          <p:cNvSpPr txBox="1"/>
          <p:nvPr/>
        </p:nvSpPr>
        <p:spPr>
          <a:xfrm>
            <a:off x="2463468" y="3123497"/>
            <a:ext cx="1645920" cy="150810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Improving Quality and Throughput</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Predictive Maintenance</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Inventory Prediction</a:t>
            </a:r>
          </a:p>
        </p:txBody>
      </p:sp>
      <p:sp>
        <p:nvSpPr>
          <p:cNvPr id="4" name="TextBox 3">
            <a:extLst>
              <a:ext uri="{FF2B5EF4-FFF2-40B4-BE49-F238E27FC236}">
                <a16:creationId xmlns:a16="http://schemas.microsoft.com/office/drawing/2014/main" id="{77C4F7FC-E721-F372-B7BD-234C647C3760}"/>
              </a:ext>
            </a:extLst>
          </p:cNvPr>
          <p:cNvSpPr txBox="1"/>
          <p:nvPr/>
        </p:nvSpPr>
        <p:spPr>
          <a:xfrm>
            <a:off x="4484461" y="3123497"/>
            <a:ext cx="1645920" cy="150810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Delivery tracking and routing</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Warehouse management</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Supply &amp; demand operations</a:t>
            </a:r>
          </a:p>
        </p:txBody>
      </p:sp>
      <p:sp>
        <p:nvSpPr>
          <p:cNvPr id="6" name="TextBox 5">
            <a:extLst>
              <a:ext uri="{FF2B5EF4-FFF2-40B4-BE49-F238E27FC236}">
                <a16:creationId xmlns:a16="http://schemas.microsoft.com/office/drawing/2014/main" id="{CABE8FF0-89DD-AB08-9A72-0ECE4F37E50B}"/>
              </a:ext>
            </a:extLst>
          </p:cNvPr>
          <p:cNvSpPr txBox="1"/>
          <p:nvPr/>
        </p:nvSpPr>
        <p:spPr>
          <a:xfrm>
            <a:off x="8526447" y="3123497"/>
            <a:ext cx="1645920" cy="19389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latin typeface="Segoe Sans Display" pitchFamily="2" charset="0"/>
                <a:cs typeface="Segoe Sans Display" pitchFamily="2" charset="0"/>
              </a:rPr>
              <a:t>S</a:t>
            </a:r>
            <a:r>
              <a:rPr kumimoji="0" lang="en-US" sz="1400" b="0" i="0" u="none" strike="noStrike" kern="1200" cap="none" spc="0" normalizeH="0" baseline="0" noProof="0" err="1">
                <a:ln>
                  <a:noFill/>
                </a:ln>
                <a:effectLst/>
                <a:uLnTx/>
                <a:uFillTx/>
                <a:latin typeface="Segoe Sans Display" pitchFamily="2" charset="0"/>
                <a:cs typeface="Segoe Sans Display" pitchFamily="2" charset="0"/>
              </a:rPr>
              <a:t>tation</a:t>
            </a:r>
            <a:r>
              <a:rPr kumimoji="0" lang="en-US" sz="1400" b="0" i="0" u="none" strike="noStrike" kern="1200" cap="none" spc="0" normalizeH="0" baseline="0" noProof="0">
                <a:ln>
                  <a:noFill/>
                </a:ln>
                <a:effectLst/>
                <a:uLnTx/>
                <a:uFillTx/>
                <a:latin typeface="Segoe Sans Display" pitchFamily="2" charset="0"/>
                <a:cs typeface="Segoe Sans Display" pitchFamily="2" charset="0"/>
              </a:rPr>
              <a:t> monitoring, energy leakage detection</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Equipment Maintenance &amp; Monitoring</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Failure Monitoring</a:t>
            </a:r>
            <a:endParaRPr kumimoji="0" lang="en-US" b="0" i="0" u="none" strike="noStrike" kern="1200" cap="none" spc="0" normalizeH="0" baseline="0" noProof="0">
              <a:ln>
                <a:noFill/>
              </a:ln>
              <a:effectLst/>
              <a:uLnTx/>
              <a:uFillTx/>
              <a:latin typeface="Segoe Sans Display" pitchFamily="2" charset="0"/>
              <a:cs typeface="Segoe Sans Display" pitchFamily="2" charset="0"/>
            </a:endParaRPr>
          </a:p>
        </p:txBody>
      </p:sp>
      <p:sp>
        <p:nvSpPr>
          <p:cNvPr id="7" name="TextBox 6">
            <a:extLst>
              <a:ext uri="{FF2B5EF4-FFF2-40B4-BE49-F238E27FC236}">
                <a16:creationId xmlns:a16="http://schemas.microsoft.com/office/drawing/2014/main" id="{83A46F2F-0FB5-02C5-8293-EFAA015F0DB5}"/>
              </a:ext>
            </a:extLst>
          </p:cNvPr>
          <p:cNvSpPr txBox="1"/>
          <p:nvPr/>
        </p:nvSpPr>
        <p:spPr>
          <a:xfrm>
            <a:off x="442475" y="3123497"/>
            <a:ext cx="1645920" cy="156966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Connected fleet applications</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Autonomous Driving</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Manufacturing + R&amp;D</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a:ln>
                <a:noFill/>
              </a:ln>
              <a:effectLst/>
              <a:uLnTx/>
              <a:uFillTx/>
              <a:latin typeface="Segoe Sans Display" pitchFamily="2" charset="0"/>
              <a:cs typeface="Segoe Sans Display" pitchFamily="2" charset="0"/>
            </a:endParaRPr>
          </a:p>
        </p:txBody>
      </p:sp>
      <p:sp>
        <p:nvSpPr>
          <p:cNvPr id="8" name="TextBox 7">
            <a:extLst>
              <a:ext uri="{FF2B5EF4-FFF2-40B4-BE49-F238E27FC236}">
                <a16:creationId xmlns:a16="http://schemas.microsoft.com/office/drawing/2014/main" id="{993EDA50-178A-345A-DF24-B73A89C321F8}"/>
              </a:ext>
            </a:extLst>
          </p:cNvPr>
          <p:cNvSpPr txBox="1"/>
          <p:nvPr/>
        </p:nvSpPr>
        <p:spPr>
          <a:xfrm>
            <a:off x="6505454" y="3123497"/>
            <a:ext cx="1645920" cy="107721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Finance Automation</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Fraud Detection</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Operational Efficiency</a:t>
            </a:r>
          </a:p>
        </p:txBody>
      </p:sp>
      <p:sp>
        <p:nvSpPr>
          <p:cNvPr id="9" name="TextBox 8">
            <a:extLst>
              <a:ext uri="{FF2B5EF4-FFF2-40B4-BE49-F238E27FC236}">
                <a16:creationId xmlns:a16="http://schemas.microsoft.com/office/drawing/2014/main" id="{05021AD6-11D7-498C-1308-206ECF877520}"/>
              </a:ext>
            </a:extLst>
          </p:cNvPr>
          <p:cNvSpPr txBox="1"/>
          <p:nvPr/>
        </p:nvSpPr>
        <p:spPr>
          <a:xfrm>
            <a:off x="10547439" y="3123497"/>
            <a:ext cx="1645920" cy="150810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Inventory tracking</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Promotions and buying experiences</a:t>
            </a:r>
          </a:p>
          <a:p>
            <a:pPr marL="285750" marR="0" lvl="1"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Sans Display" pitchFamily="2" charset="0"/>
                <a:cs typeface="Segoe Sans Display" pitchFamily="2" charset="0"/>
              </a:rPr>
              <a:t>Supply chain management</a:t>
            </a:r>
          </a:p>
        </p:txBody>
      </p:sp>
    </p:spTree>
    <p:extLst>
      <p:ext uri="{BB962C8B-B14F-4D97-AF65-F5344CB8AC3E}">
        <p14:creationId xmlns:p14="http://schemas.microsoft.com/office/powerpoint/2010/main" val="114439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15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99046-F558-CF55-FD24-3D6A0FD77E3E}"/>
              </a:ext>
            </a:extLst>
          </p:cNvPr>
          <p:cNvSpPr>
            <a:spLocks noGrp="1"/>
          </p:cNvSpPr>
          <p:nvPr>
            <p:ph type="title"/>
          </p:nvPr>
        </p:nvSpPr>
        <p:spPr/>
        <p:txBody>
          <a:bodyPr/>
          <a:lstStyle/>
          <a:p>
            <a:pPr algn="ctr"/>
            <a:r>
              <a:rPr lang="en-US"/>
              <a:t>Hard to build real-time solutions today</a:t>
            </a:r>
          </a:p>
        </p:txBody>
      </p:sp>
      <p:pic>
        <p:nvPicPr>
          <p:cNvPr id="4" name="Picture 3" descr="A screenshot of a computer&#10;&#10;Description automatically generated">
            <a:extLst>
              <a:ext uri="{FF2B5EF4-FFF2-40B4-BE49-F238E27FC236}">
                <a16:creationId xmlns:a16="http://schemas.microsoft.com/office/drawing/2014/main" id="{4A92993B-66D3-82A9-4312-54B36529FDF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27634" y="1371600"/>
            <a:ext cx="10336732" cy="5120640"/>
          </a:xfrm>
          <a:prstGeom prst="roundRect">
            <a:avLst>
              <a:gd name="adj" fmla="val 1591"/>
            </a:avLst>
          </a:prstGeom>
          <a:solidFill>
            <a:srgbClr val="FFFFFF"/>
          </a:solidFill>
          <a:ln>
            <a:solidFill>
              <a:srgbClr val="FFFFFF">
                <a:lumMod val="65000"/>
              </a:srgb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917084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3A23C-6647-503F-B3C7-D4E22C23E21B}"/>
              </a:ext>
            </a:extLst>
          </p:cNvPr>
          <p:cNvSpPr>
            <a:spLocks noGrp="1"/>
          </p:cNvSpPr>
          <p:nvPr>
            <p:ph type="title"/>
          </p:nvPr>
        </p:nvSpPr>
        <p:spPr/>
        <p:txBody>
          <a:bodyPr/>
          <a:lstStyle/>
          <a:p>
            <a:pPr algn="ctr"/>
            <a:r>
              <a:rPr lang="en-US"/>
              <a:t>Fragmented landscape for real-time data</a:t>
            </a:r>
          </a:p>
        </p:txBody>
      </p:sp>
      <p:pic>
        <p:nvPicPr>
          <p:cNvPr id="3" name="Picture 2">
            <a:extLst>
              <a:ext uri="{FF2B5EF4-FFF2-40B4-BE49-F238E27FC236}">
                <a16:creationId xmlns:a16="http://schemas.microsoft.com/office/drawing/2014/main" id="{0984C607-E51F-0D98-4F52-665F70B891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8005" y="1371600"/>
            <a:ext cx="8995990" cy="5120640"/>
          </a:xfrm>
          <a:prstGeom prst="roundRect">
            <a:avLst>
              <a:gd name="adj" fmla="val 1624"/>
            </a:avLst>
          </a:prstGeom>
          <a:ln>
            <a:solidFill>
              <a:srgbClr val="FFFFFF">
                <a:lumMod val="65000"/>
              </a:srgb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6920095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78BBA-64A7-7B36-14A7-044D32594574}"/>
              </a:ext>
            </a:extLst>
          </p:cNvPr>
          <p:cNvSpPr>
            <a:spLocks noGrp="1"/>
          </p:cNvSpPr>
          <p:nvPr>
            <p:ph type="title"/>
          </p:nvPr>
        </p:nvSpPr>
        <p:spPr>
          <a:xfrm>
            <a:off x="588263" y="457200"/>
            <a:ext cx="11018520" cy="1107996"/>
          </a:xfrm>
        </p:spPr>
        <p:txBody>
          <a:bodyPr/>
          <a:lstStyle/>
          <a:p>
            <a:pPr algn="ctr"/>
            <a:r>
              <a:rPr kumimoji="0" lang="en-US" sz="3600" b="1" i="0" u="none" strike="noStrike" kern="1200" cap="none" spc="0" normalizeH="0" baseline="0" noProof="0">
                <a:ln>
                  <a:noFill/>
                </a:ln>
                <a:effectLst/>
                <a:uLnTx/>
                <a:uFillTx/>
                <a:latin typeface="Segoe UI Semibold" panose="020B0502040204020203" pitchFamily="34" charset="0"/>
                <a:ea typeface="+mj-ea"/>
                <a:cs typeface="Segoe UI Semibold" panose="020B0502040204020203" pitchFamily="34" charset="0"/>
              </a:rPr>
              <a:t>Companies need a unified platform for developing real-time data solutions</a:t>
            </a:r>
            <a:endParaRPr lang="en-US"/>
          </a:p>
        </p:txBody>
      </p:sp>
      <p:sp>
        <p:nvSpPr>
          <p:cNvPr id="4" name="Rectangle 3">
            <a:extLst>
              <a:ext uri="{FF2B5EF4-FFF2-40B4-BE49-F238E27FC236}">
                <a16:creationId xmlns:a16="http://schemas.microsoft.com/office/drawing/2014/main" id="{44CADAA3-9AD2-BC7B-7972-1E4D91448EE0}"/>
              </a:ext>
            </a:extLst>
          </p:cNvPr>
          <p:cNvSpPr/>
          <p:nvPr/>
        </p:nvSpPr>
        <p:spPr>
          <a:xfrm>
            <a:off x="1467058" y="1600200"/>
            <a:ext cx="2022800" cy="73200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0" normalizeH="0" baseline="0" noProof="0">
                <a:ln>
                  <a:noFill/>
                </a:ln>
                <a:solidFill>
                  <a:srgbClr val="FFFFFF"/>
                </a:solidFill>
                <a:effectLst/>
                <a:uLnTx/>
                <a:uFillTx/>
                <a:latin typeface="Segoe UI Semibold"/>
                <a:ea typeface="+mn-ea"/>
                <a:cs typeface="Segoe Sans Text" pitchFamily="2" charset="0"/>
              </a:rPr>
              <a:t>FROM</a:t>
            </a:r>
          </a:p>
        </p:txBody>
      </p:sp>
      <p:sp>
        <p:nvSpPr>
          <p:cNvPr id="5" name="Rectangle 4">
            <a:extLst>
              <a:ext uri="{FF2B5EF4-FFF2-40B4-BE49-F238E27FC236}">
                <a16:creationId xmlns:a16="http://schemas.microsoft.com/office/drawing/2014/main" id="{104A0546-93A0-3229-639E-4DD9FA5BDC37}"/>
              </a:ext>
            </a:extLst>
          </p:cNvPr>
          <p:cNvSpPr/>
          <p:nvPr/>
        </p:nvSpPr>
        <p:spPr>
          <a:xfrm>
            <a:off x="6903720" y="1600200"/>
            <a:ext cx="2022800" cy="732000"/>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300" normalizeH="0" baseline="0" noProof="0">
                <a:ln>
                  <a:noFill/>
                </a:ln>
                <a:solidFill>
                  <a:srgbClr val="FFFFFF"/>
                </a:solidFill>
                <a:effectLst/>
                <a:uLnTx/>
                <a:uFillTx/>
                <a:latin typeface="Segoe UI Semibold"/>
                <a:ea typeface="+mn-ea"/>
                <a:cs typeface="Segoe Sans Text" pitchFamily="2" charset="0"/>
              </a:rPr>
              <a:t>TO</a:t>
            </a:r>
          </a:p>
        </p:txBody>
      </p:sp>
      <p:grpSp>
        <p:nvGrpSpPr>
          <p:cNvPr id="27" name="Group 26">
            <a:extLst>
              <a:ext uri="{FF2B5EF4-FFF2-40B4-BE49-F238E27FC236}">
                <a16:creationId xmlns:a16="http://schemas.microsoft.com/office/drawing/2014/main" id="{CF10A2D7-B7DD-130E-5AC5-2DEFC75AD8DE}"/>
              </a:ext>
            </a:extLst>
          </p:cNvPr>
          <p:cNvGrpSpPr/>
          <p:nvPr/>
        </p:nvGrpSpPr>
        <p:grpSpPr>
          <a:xfrm>
            <a:off x="992274" y="2286000"/>
            <a:ext cx="10207451" cy="688497"/>
            <a:chOff x="992274" y="3097577"/>
            <a:chExt cx="10207451" cy="688497"/>
          </a:xfrm>
        </p:grpSpPr>
        <p:sp>
          <p:nvSpPr>
            <p:cNvPr id="6" name="Rectangle: Rounded Corners 10">
              <a:extLst>
                <a:ext uri="{FF2B5EF4-FFF2-40B4-BE49-F238E27FC236}">
                  <a16:creationId xmlns:a16="http://schemas.microsoft.com/office/drawing/2014/main" id="{8CBE3291-3A6A-17A7-BD05-DCA472D8DF0D}"/>
                </a:ext>
                <a:ext uri="{C183D7F6-B498-43B3-948B-1728B52AA6E4}">
                  <adec:decorative xmlns:adec="http://schemas.microsoft.com/office/drawing/2017/decorative" val="1"/>
                </a:ext>
              </a:extLst>
            </p:cNvPr>
            <p:cNvSpPr/>
            <p:nvPr/>
          </p:nvSpPr>
          <p:spPr bwMode="auto">
            <a:xfrm>
              <a:off x="5765643" y="3099734"/>
              <a:ext cx="5434082" cy="686340"/>
            </a:xfrm>
            <a:prstGeom prst="roundRect">
              <a:avLst>
                <a:gd name="adj" fmla="val 50000"/>
              </a:avLst>
            </a:prstGeom>
            <a:gradFill>
              <a:gsLst>
                <a:gs pos="100000">
                  <a:srgbClr val="054D43"/>
                </a:gs>
                <a:gs pos="0">
                  <a:srgbClr val="1F937E"/>
                </a:gs>
              </a:gsLst>
              <a:lin ang="8100000" scaled="0"/>
            </a:gradFill>
            <a:ln w="6350" cap="flat" cmpd="sng" algn="ctr">
              <a:noFill/>
              <a:prstDash val="solid"/>
              <a:headEnd type="none" w="med" len="med"/>
              <a:tailEnd type="none" w="med" len="med"/>
            </a:ln>
            <a:effectLst/>
          </p:spPr>
          <p:txBody>
            <a:bodyPr rot="0" spcFirstLastPara="0" vertOverflow="overflow" horzOverflow="overflow" vert="horz" wrap="square" lIns="91440" tIns="5029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w="3175">
                  <a:noFill/>
                </a:ln>
                <a:gradFill flip="none" rotWithShape="1">
                  <a:gsLst>
                    <a:gs pos="0">
                      <a:srgbClr val="CD9AD0"/>
                    </a:gs>
                    <a:gs pos="81000">
                      <a:srgbClr val="8EC8E8"/>
                    </a:gs>
                  </a:gsLst>
                  <a:lin ang="13500000" scaled="1"/>
                  <a:tileRect/>
                </a:gradFill>
                <a:effectLst/>
                <a:uLnTx/>
                <a:uFillTx/>
                <a:latin typeface="Segoe Sans Text" pitchFamily="2" charset="0"/>
                <a:ea typeface="+mj-lt"/>
                <a:cs typeface="Segoe Sans Text" pitchFamily="2" charset="0"/>
              </a:endParaRPr>
            </a:p>
          </p:txBody>
        </p:sp>
        <p:sp>
          <p:nvSpPr>
            <p:cNvPr id="7" name="Rectangle: Rounded Corners 10">
              <a:extLst>
                <a:ext uri="{FF2B5EF4-FFF2-40B4-BE49-F238E27FC236}">
                  <a16:creationId xmlns:a16="http://schemas.microsoft.com/office/drawing/2014/main" id="{23390E3E-B122-F50C-520D-2EA49161ADFF}"/>
                </a:ext>
                <a:ext uri="{C183D7F6-B498-43B3-948B-1728B52AA6E4}">
                  <adec:decorative xmlns:adec="http://schemas.microsoft.com/office/drawing/2017/decorative" val="1"/>
                </a:ext>
              </a:extLst>
            </p:cNvPr>
            <p:cNvSpPr/>
            <p:nvPr/>
          </p:nvSpPr>
          <p:spPr bwMode="auto">
            <a:xfrm>
              <a:off x="992274" y="3099734"/>
              <a:ext cx="5434082" cy="686340"/>
            </a:xfrm>
            <a:prstGeom prst="roundRect">
              <a:avLst>
                <a:gd name="adj" fmla="val 50000"/>
              </a:avLst>
            </a:prstGeom>
            <a:solidFill>
              <a:srgbClr val="FFFFFF">
                <a:lumMod val="95000"/>
              </a:srgbClr>
            </a:solidFill>
            <a:ln w="6350" cap="flat" cmpd="sng" algn="ctr">
              <a:noFill/>
              <a:prstDash val="solid"/>
              <a:headEnd type="none" w="med" len="med"/>
              <a:tailEnd type="none" w="med" len="med"/>
            </a:ln>
            <a:effectLst>
              <a:outerShdw blurRad="228600" dist="38100" dir="2700000" algn="tl" rotWithShape="0">
                <a:srgbClr val="FFFFFF">
                  <a:lumMod val="85000"/>
                  <a:alpha val="20000"/>
                </a:srgbClr>
              </a:outerShdw>
            </a:effectLst>
          </p:spPr>
          <p:txBody>
            <a:bodyPr rot="0" spcFirstLastPara="0" vertOverflow="overflow" horzOverflow="overflow" vert="horz" wrap="square" lIns="91440" tIns="5029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w="3175">
                  <a:noFill/>
                </a:ln>
                <a:gradFill flip="none" rotWithShape="1">
                  <a:gsLst>
                    <a:gs pos="0">
                      <a:srgbClr val="CD9AD0"/>
                    </a:gs>
                    <a:gs pos="81000">
                      <a:srgbClr val="8EC8E8"/>
                    </a:gs>
                  </a:gsLst>
                  <a:lin ang="13500000" scaled="1"/>
                  <a:tileRect/>
                </a:gradFill>
                <a:effectLst/>
                <a:uLnTx/>
                <a:uFillTx/>
                <a:latin typeface="Segoe Sans Text" pitchFamily="2" charset="0"/>
                <a:ea typeface="+mj-lt"/>
                <a:cs typeface="Segoe Sans Text" pitchFamily="2" charset="0"/>
              </a:endParaRPr>
            </a:p>
          </p:txBody>
        </p:sp>
        <p:sp>
          <p:nvSpPr>
            <p:cNvPr id="8" name="Rectangle 7">
              <a:extLst>
                <a:ext uri="{FF2B5EF4-FFF2-40B4-BE49-F238E27FC236}">
                  <a16:creationId xmlns:a16="http://schemas.microsoft.com/office/drawing/2014/main" id="{2F2BB824-856F-85A9-7355-FC69ACCE1F84}"/>
                </a:ext>
              </a:extLst>
            </p:cNvPr>
            <p:cNvSpPr/>
            <p:nvPr/>
          </p:nvSpPr>
          <p:spPr>
            <a:xfrm>
              <a:off x="1467058" y="3115990"/>
              <a:ext cx="3947181" cy="633833"/>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25B61"/>
                  </a:solidFill>
                  <a:effectLst/>
                  <a:uLnTx/>
                  <a:uFillTx/>
                  <a:latin typeface="Segoe Sans Text" pitchFamily="2" charset="0"/>
                  <a:ea typeface="+mn-ea"/>
                  <a:cs typeface="Segoe Sans Text" pitchFamily="2" charset="0"/>
                </a:rPr>
                <a:t>Fragmented, fragile tech stack</a:t>
              </a:r>
            </a:p>
          </p:txBody>
        </p:sp>
        <p:sp>
          <p:nvSpPr>
            <p:cNvPr id="9" name="Rectangle 8">
              <a:extLst>
                <a:ext uri="{FF2B5EF4-FFF2-40B4-BE49-F238E27FC236}">
                  <a16:creationId xmlns:a16="http://schemas.microsoft.com/office/drawing/2014/main" id="{20226873-EFB4-D9A2-F757-9E771C90E2AA}"/>
                </a:ext>
              </a:extLst>
            </p:cNvPr>
            <p:cNvSpPr/>
            <p:nvPr/>
          </p:nvSpPr>
          <p:spPr>
            <a:xfrm>
              <a:off x="6901139" y="3123830"/>
              <a:ext cx="3590085" cy="633833"/>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One, unified SaaS solution</a:t>
              </a:r>
            </a:p>
          </p:txBody>
        </p:sp>
        <p:grpSp>
          <p:nvGrpSpPr>
            <p:cNvPr id="10" name="Group 9">
              <a:extLst>
                <a:ext uri="{FF2B5EF4-FFF2-40B4-BE49-F238E27FC236}">
                  <a16:creationId xmlns:a16="http://schemas.microsoft.com/office/drawing/2014/main" id="{C56362F4-9D2D-9EE6-EA06-ABEAF2D3887C}"/>
                </a:ext>
                <a:ext uri="{C183D7F6-B498-43B3-948B-1728B52AA6E4}">
                  <adec:decorative xmlns:adec="http://schemas.microsoft.com/office/drawing/2017/decorative" val="1"/>
                </a:ext>
              </a:extLst>
            </p:cNvPr>
            <p:cNvGrpSpPr/>
            <p:nvPr/>
          </p:nvGrpSpPr>
          <p:grpSpPr>
            <a:xfrm>
              <a:off x="5687777" y="3097577"/>
              <a:ext cx="678328" cy="686340"/>
              <a:chOff x="5687777" y="2173093"/>
              <a:chExt cx="678328" cy="686340"/>
            </a:xfrm>
            <a:solidFill>
              <a:srgbClr val="1F937E">
                <a:lumMod val="20000"/>
                <a:lumOff val="80000"/>
              </a:srgbClr>
            </a:solidFill>
          </p:grpSpPr>
          <p:sp>
            <p:nvSpPr>
              <p:cNvPr id="11" name="Oval 10">
                <a:extLst>
                  <a:ext uri="{FF2B5EF4-FFF2-40B4-BE49-F238E27FC236}">
                    <a16:creationId xmlns:a16="http://schemas.microsoft.com/office/drawing/2014/main" id="{E7575DB1-7819-7346-C28F-8E31B01D10CD}"/>
                  </a:ext>
                </a:extLst>
              </p:cNvPr>
              <p:cNvSpPr/>
              <p:nvPr/>
            </p:nvSpPr>
            <p:spPr>
              <a:xfrm>
                <a:off x="5690806" y="2227756"/>
                <a:ext cx="576671" cy="581326"/>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pic>
            <p:nvPicPr>
              <p:cNvPr id="12" name="Graphic 11" descr="Caret Right with solid fill">
                <a:extLst>
                  <a:ext uri="{FF2B5EF4-FFF2-40B4-BE49-F238E27FC236}">
                    <a16:creationId xmlns:a16="http://schemas.microsoft.com/office/drawing/2014/main" id="{1423D83B-EBD4-9FB1-E0F3-E8224AA880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777" y="2173093"/>
                <a:ext cx="678328" cy="686340"/>
              </a:xfrm>
              <a:prstGeom prst="rect">
                <a:avLst/>
              </a:prstGeom>
            </p:spPr>
          </p:pic>
        </p:grpSp>
      </p:grpSp>
      <p:grpSp>
        <p:nvGrpSpPr>
          <p:cNvPr id="28" name="Group 27">
            <a:extLst>
              <a:ext uri="{FF2B5EF4-FFF2-40B4-BE49-F238E27FC236}">
                <a16:creationId xmlns:a16="http://schemas.microsoft.com/office/drawing/2014/main" id="{D6468F10-24CF-9C74-4C70-0BB783CBDA57}"/>
              </a:ext>
            </a:extLst>
          </p:cNvPr>
          <p:cNvGrpSpPr/>
          <p:nvPr/>
        </p:nvGrpSpPr>
        <p:grpSpPr>
          <a:xfrm>
            <a:off x="992274" y="3108960"/>
            <a:ext cx="10207451" cy="705144"/>
            <a:chOff x="992274" y="3982860"/>
            <a:chExt cx="10207451" cy="705144"/>
          </a:xfrm>
        </p:grpSpPr>
        <p:sp>
          <p:nvSpPr>
            <p:cNvPr id="13" name="Rectangle: Rounded Corners 10">
              <a:extLst>
                <a:ext uri="{FF2B5EF4-FFF2-40B4-BE49-F238E27FC236}">
                  <a16:creationId xmlns:a16="http://schemas.microsoft.com/office/drawing/2014/main" id="{4F7B4284-ADD4-1999-D9C0-8EC983E7689E}"/>
                </a:ext>
                <a:ext uri="{C183D7F6-B498-43B3-948B-1728B52AA6E4}">
                  <adec:decorative xmlns:adec="http://schemas.microsoft.com/office/drawing/2017/decorative" val="1"/>
                </a:ext>
              </a:extLst>
            </p:cNvPr>
            <p:cNvSpPr/>
            <p:nvPr/>
          </p:nvSpPr>
          <p:spPr bwMode="auto">
            <a:xfrm>
              <a:off x="5765643" y="4001664"/>
              <a:ext cx="5434082" cy="686340"/>
            </a:xfrm>
            <a:prstGeom prst="roundRect">
              <a:avLst>
                <a:gd name="adj" fmla="val 50000"/>
              </a:avLst>
            </a:prstGeom>
            <a:gradFill>
              <a:gsLst>
                <a:gs pos="0">
                  <a:srgbClr val="1F937E"/>
                </a:gs>
                <a:gs pos="100000">
                  <a:srgbClr val="054D43"/>
                </a:gs>
              </a:gsLst>
              <a:lin ang="8100000" scaled="0"/>
            </a:gradFill>
            <a:ln w="6350" cap="flat" cmpd="sng" algn="ctr">
              <a:noFill/>
              <a:prstDash val="solid"/>
              <a:headEnd type="none" w="med" len="med"/>
              <a:tailEnd type="none" w="med" len="med"/>
            </a:ln>
            <a:effectLst/>
          </p:spPr>
          <p:txBody>
            <a:bodyPr rot="0" spcFirstLastPara="0" vertOverflow="overflow" horzOverflow="overflow" vert="horz" wrap="square" lIns="91440" tIns="5029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w="3175">
                  <a:noFill/>
                </a:ln>
                <a:gradFill flip="none" rotWithShape="1">
                  <a:gsLst>
                    <a:gs pos="0">
                      <a:srgbClr val="CD9AD0"/>
                    </a:gs>
                    <a:gs pos="81000">
                      <a:srgbClr val="8EC8E8"/>
                    </a:gs>
                  </a:gsLst>
                  <a:lin ang="13500000" scaled="1"/>
                  <a:tileRect/>
                </a:gradFill>
                <a:effectLst/>
                <a:uLnTx/>
                <a:uFillTx/>
                <a:latin typeface="Segoe Sans Text" pitchFamily="2" charset="0"/>
                <a:ea typeface="+mj-lt"/>
                <a:cs typeface="Segoe Sans Text" pitchFamily="2" charset="0"/>
              </a:endParaRPr>
            </a:p>
          </p:txBody>
        </p:sp>
        <p:sp>
          <p:nvSpPr>
            <p:cNvPr id="14" name="Rectangle: Rounded Corners 10">
              <a:extLst>
                <a:ext uri="{FF2B5EF4-FFF2-40B4-BE49-F238E27FC236}">
                  <a16:creationId xmlns:a16="http://schemas.microsoft.com/office/drawing/2014/main" id="{8F61BEFC-0926-E327-4043-3A4497D13D2C}"/>
                </a:ext>
                <a:ext uri="{C183D7F6-B498-43B3-948B-1728B52AA6E4}">
                  <adec:decorative xmlns:adec="http://schemas.microsoft.com/office/drawing/2017/decorative" val="1"/>
                </a:ext>
              </a:extLst>
            </p:cNvPr>
            <p:cNvSpPr/>
            <p:nvPr/>
          </p:nvSpPr>
          <p:spPr bwMode="auto">
            <a:xfrm>
              <a:off x="992274" y="4001664"/>
              <a:ext cx="5434082" cy="686340"/>
            </a:xfrm>
            <a:prstGeom prst="roundRect">
              <a:avLst>
                <a:gd name="adj" fmla="val 50000"/>
              </a:avLst>
            </a:prstGeom>
            <a:solidFill>
              <a:srgbClr val="FFFFFF">
                <a:lumMod val="95000"/>
              </a:srgbClr>
            </a:solidFill>
            <a:ln w="6350" cap="flat" cmpd="sng" algn="ctr">
              <a:noFill/>
              <a:prstDash val="solid"/>
              <a:headEnd type="none" w="med" len="med"/>
              <a:tailEnd type="none" w="med" len="med"/>
            </a:ln>
            <a:effectLst>
              <a:outerShdw blurRad="228600" dist="38100" dir="2700000" algn="tl" rotWithShape="0">
                <a:srgbClr val="FFFFFF">
                  <a:lumMod val="85000"/>
                  <a:alpha val="20000"/>
                </a:srgbClr>
              </a:outerShdw>
            </a:effectLst>
          </p:spPr>
          <p:txBody>
            <a:bodyPr rot="0" spcFirstLastPara="0" vertOverflow="overflow" horzOverflow="overflow" vert="horz" wrap="square" lIns="91440" tIns="5029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w="3175">
                  <a:noFill/>
                </a:ln>
                <a:gradFill flip="none" rotWithShape="1">
                  <a:gsLst>
                    <a:gs pos="0">
                      <a:srgbClr val="CD9AD0"/>
                    </a:gs>
                    <a:gs pos="81000">
                      <a:srgbClr val="8EC8E8"/>
                    </a:gs>
                  </a:gsLst>
                  <a:lin ang="13500000" scaled="1"/>
                  <a:tileRect/>
                </a:gradFill>
                <a:effectLst/>
                <a:uLnTx/>
                <a:uFillTx/>
                <a:latin typeface="Segoe Sans Text" pitchFamily="2" charset="0"/>
                <a:ea typeface="+mj-lt"/>
                <a:cs typeface="Segoe Sans Text" pitchFamily="2" charset="0"/>
              </a:endParaRPr>
            </a:p>
          </p:txBody>
        </p:sp>
        <p:sp>
          <p:nvSpPr>
            <p:cNvPr id="15" name="Rectangle 14">
              <a:extLst>
                <a:ext uri="{FF2B5EF4-FFF2-40B4-BE49-F238E27FC236}">
                  <a16:creationId xmlns:a16="http://schemas.microsoft.com/office/drawing/2014/main" id="{8FBD2E33-5007-F159-73B7-3F70A20060BB}"/>
                </a:ext>
              </a:extLst>
            </p:cNvPr>
            <p:cNvSpPr/>
            <p:nvPr/>
          </p:nvSpPr>
          <p:spPr>
            <a:xfrm>
              <a:off x="1467058" y="4019827"/>
              <a:ext cx="3947181" cy="633833"/>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25B61"/>
                  </a:solidFill>
                  <a:effectLst/>
                  <a:uLnTx/>
                  <a:uFillTx/>
                  <a:latin typeface="Segoe Sans Text" pitchFamily="2" charset="0"/>
                  <a:ea typeface="+mn-ea"/>
                  <a:cs typeface="Segoe Sans Text" pitchFamily="2" charset="0"/>
                </a:rPr>
                <a:t>Advanced skillsets required</a:t>
              </a:r>
            </a:p>
          </p:txBody>
        </p:sp>
        <p:sp>
          <p:nvSpPr>
            <p:cNvPr id="16" name="Rectangle 15">
              <a:extLst>
                <a:ext uri="{FF2B5EF4-FFF2-40B4-BE49-F238E27FC236}">
                  <a16:creationId xmlns:a16="http://schemas.microsoft.com/office/drawing/2014/main" id="{C52674F3-F4DF-8E85-5ED2-AB59E1F7550C}"/>
                </a:ext>
              </a:extLst>
            </p:cNvPr>
            <p:cNvSpPr/>
            <p:nvPr/>
          </p:nvSpPr>
          <p:spPr>
            <a:xfrm>
              <a:off x="6901139" y="4018199"/>
              <a:ext cx="4231295" cy="633833"/>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Accessible data and analytics tools</a:t>
              </a:r>
            </a:p>
          </p:txBody>
        </p:sp>
        <p:grpSp>
          <p:nvGrpSpPr>
            <p:cNvPr id="21" name="Group 20">
              <a:extLst>
                <a:ext uri="{FF2B5EF4-FFF2-40B4-BE49-F238E27FC236}">
                  <a16:creationId xmlns:a16="http://schemas.microsoft.com/office/drawing/2014/main" id="{85B32CD6-F6B5-D00F-7E45-E366321E4E07}"/>
                </a:ext>
                <a:ext uri="{C183D7F6-B498-43B3-948B-1728B52AA6E4}">
                  <adec:decorative xmlns:adec="http://schemas.microsoft.com/office/drawing/2017/decorative" val="1"/>
                </a:ext>
              </a:extLst>
            </p:cNvPr>
            <p:cNvGrpSpPr/>
            <p:nvPr/>
          </p:nvGrpSpPr>
          <p:grpSpPr>
            <a:xfrm>
              <a:off x="5680737" y="3982860"/>
              <a:ext cx="678328" cy="686340"/>
              <a:chOff x="5687777" y="2173093"/>
              <a:chExt cx="678328" cy="686340"/>
            </a:xfrm>
            <a:solidFill>
              <a:srgbClr val="1F937E">
                <a:lumMod val="20000"/>
                <a:lumOff val="80000"/>
              </a:srgbClr>
            </a:solidFill>
          </p:grpSpPr>
          <p:sp>
            <p:nvSpPr>
              <p:cNvPr id="22" name="Oval 21">
                <a:extLst>
                  <a:ext uri="{FF2B5EF4-FFF2-40B4-BE49-F238E27FC236}">
                    <a16:creationId xmlns:a16="http://schemas.microsoft.com/office/drawing/2014/main" id="{682C12B7-4ACB-7879-C94D-F4CF1B0CCAA9}"/>
                  </a:ext>
                </a:extLst>
              </p:cNvPr>
              <p:cNvSpPr/>
              <p:nvPr/>
            </p:nvSpPr>
            <p:spPr>
              <a:xfrm>
                <a:off x="5690806" y="2227756"/>
                <a:ext cx="576671" cy="581326"/>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pic>
            <p:nvPicPr>
              <p:cNvPr id="23" name="Graphic 22" descr="Caret Right with solid fill">
                <a:extLst>
                  <a:ext uri="{FF2B5EF4-FFF2-40B4-BE49-F238E27FC236}">
                    <a16:creationId xmlns:a16="http://schemas.microsoft.com/office/drawing/2014/main" id="{9FF0EF54-8618-AD94-881D-412B7FF989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777" y="2173093"/>
                <a:ext cx="678328" cy="686340"/>
              </a:xfrm>
              <a:prstGeom prst="rect">
                <a:avLst/>
              </a:prstGeom>
            </p:spPr>
          </p:pic>
        </p:grpSp>
      </p:grpSp>
      <p:grpSp>
        <p:nvGrpSpPr>
          <p:cNvPr id="29" name="Group 28">
            <a:extLst>
              <a:ext uri="{FF2B5EF4-FFF2-40B4-BE49-F238E27FC236}">
                <a16:creationId xmlns:a16="http://schemas.microsoft.com/office/drawing/2014/main" id="{9390E880-8163-2700-5DE3-14877EF3DF30}"/>
              </a:ext>
            </a:extLst>
          </p:cNvPr>
          <p:cNvGrpSpPr/>
          <p:nvPr/>
        </p:nvGrpSpPr>
        <p:grpSpPr>
          <a:xfrm>
            <a:off x="992274" y="3931920"/>
            <a:ext cx="10207451" cy="705144"/>
            <a:chOff x="992274" y="4867682"/>
            <a:chExt cx="10207451" cy="705144"/>
          </a:xfrm>
        </p:grpSpPr>
        <p:sp>
          <p:nvSpPr>
            <p:cNvPr id="17" name="Rectangle: Rounded Corners 10">
              <a:extLst>
                <a:ext uri="{FF2B5EF4-FFF2-40B4-BE49-F238E27FC236}">
                  <a16:creationId xmlns:a16="http://schemas.microsoft.com/office/drawing/2014/main" id="{43F23369-02CA-FF35-9CA8-8C6D35DFF253}"/>
                </a:ext>
                <a:ext uri="{C183D7F6-B498-43B3-948B-1728B52AA6E4}">
                  <adec:decorative xmlns:adec="http://schemas.microsoft.com/office/drawing/2017/decorative" val="1"/>
                </a:ext>
              </a:extLst>
            </p:cNvPr>
            <p:cNvSpPr/>
            <p:nvPr/>
          </p:nvSpPr>
          <p:spPr bwMode="auto">
            <a:xfrm>
              <a:off x="5765643" y="4886486"/>
              <a:ext cx="5434082" cy="686340"/>
            </a:xfrm>
            <a:prstGeom prst="roundRect">
              <a:avLst>
                <a:gd name="adj" fmla="val 50000"/>
              </a:avLst>
            </a:prstGeom>
            <a:gradFill>
              <a:gsLst>
                <a:gs pos="0">
                  <a:srgbClr val="1F937E"/>
                </a:gs>
                <a:gs pos="100000">
                  <a:srgbClr val="054D43"/>
                </a:gs>
              </a:gsLst>
              <a:lin ang="8100000" scaled="0"/>
            </a:gradFill>
            <a:ln w="6350" cap="flat" cmpd="sng" algn="ctr">
              <a:noFill/>
              <a:prstDash val="solid"/>
              <a:headEnd type="none" w="med" len="med"/>
              <a:tailEnd type="none" w="med" len="med"/>
            </a:ln>
            <a:effectLst/>
          </p:spPr>
          <p:txBody>
            <a:bodyPr rot="0" spcFirstLastPara="0" vertOverflow="overflow" horzOverflow="overflow" vert="horz" wrap="square" lIns="91440" tIns="5029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w="3175">
                  <a:noFill/>
                </a:ln>
                <a:gradFill flip="none" rotWithShape="1">
                  <a:gsLst>
                    <a:gs pos="0">
                      <a:srgbClr val="CD9AD0"/>
                    </a:gs>
                    <a:gs pos="81000">
                      <a:srgbClr val="8EC8E8"/>
                    </a:gs>
                  </a:gsLst>
                  <a:lin ang="13500000" scaled="1"/>
                  <a:tileRect/>
                </a:gradFill>
                <a:effectLst/>
                <a:uLnTx/>
                <a:uFillTx/>
                <a:latin typeface="Segoe Sans Text" pitchFamily="2" charset="0"/>
                <a:ea typeface="+mj-lt"/>
                <a:cs typeface="Segoe Sans Text" pitchFamily="2" charset="0"/>
              </a:endParaRPr>
            </a:p>
          </p:txBody>
        </p:sp>
        <p:sp>
          <p:nvSpPr>
            <p:cNvPr id="18" name="Rectangle: Rounded Corners 10">
              <a:extLst>
                <a:ext uri="{FF2B5EF4-FFF2-40B4-BE49-F238E27FC236}">
                  <a16:creationId xmlns:a16="http://schemas.microsoft.com/office/drawing/2014/main" id="{0AEAF61B-79AD-7CB5-A482-CEE7B38DD4BD}"/>
                </a:ext>
                <a:ext uri="{C183D7F6-B498-43B3-948B-1728B52AA6E4}">
                  <adec:decorative xmlns:adec="http://schemas.microsoft.com/office/drawing/2017/decorative" val="1"/>
                </a:ext>
              </a:extLst>
            </p:cNvPr>
            <p:cNvSpPr/>
            <p:nvPr/>
          </p:nvSpPr>
          <p:spPr bwMode="auto">
            <a:xfrm>
              <a:off x="992274" y="4886486"/>
              <a:ext cx="5434082" cy="686340"/>
            </a:xfrm>
            <a:prstGeom prst="roundRect">
              <a:avLst>
                <a:gd name="adj" fmla="val 50000"/>
              </a:avLst>
            </a:prstGeom>
            <a:solidFill>
              <a:srgbClr val="FFFFFF">
                <a:lumMod val="95000"/>
              </a:srgbClr>
            </a:solidFill>
            <a:ln w="6350" cap="flat" cmpd="sng" algn="ctr">
              <a:noFill/>
              <a:prstDash val="solid"/>
              <a:headEnd type="none" w="med" len="med"/>
              <a:tailEnd type="none" w="med" len="med"/>
            </a:ln>
            <a:effectLst>
              <a:outerShdw blurRad="228600" dist="38100" dir="2700000" algn="tl" rotWithShape="0">
                <a:srgbClr val="FFFFFF">
                  <a:lumMod val="85000"/>
                  <a:alpha val="20000"/>
                </a:srgbClr>
              </a:outerShdw>
            </a:effectLst>
          </p:spPr>
          <p:txBody>
            <a:bodyPr rot="0" spcFirstLastPara="0" vertOverflow="overflow" horzOverflow="overflow" vert="horz" wrap="square" lIns="91440" tIns="5029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w="3175">
                  <a:noFill/>
                </a:ln>
                <a:gradFill flip="none" rotWithShape="1">
                  <a:gsLst>
                    <a:gs pos="0">
                      <a:srgbClr val="CD9AD0"/>
                    </a:gs>
                    <a:gs pos="81000">
                      <a:srgbClr val="8EC8E8"/>
                    </a:gs>
                  </a:gsLst>
                  <a:lin ang="13500000" scaled="1"/>
                  <a:tileRect/>
                </a:gradFill>
                <a:effectLst/>
                <a:uLnTx/>
                <a:uFillTx/>
                <a:latin typeface="Segoe Sans Text" pitchFamily="2" charset="0"/>
                <a:ea typeface="+mj-lt"/>
                <a:cs typeface="Segoe Sans Text" pitchFamily="2" charset="0"/>
              </a:endParaRPr>
            </a:p>
          </p:txBody>
        </p:sp>
        <p:sp>
          <p:nvSpPr>
            <p:cNvPr id="19" name="Rectangle 18">
              <a:extLst>
                <a:ext uri="{FF2B5EF4-FFF2-40B4-BE49-F238E27FC236}">
                  <a16:creationId xmlns:a16="http://schemas.microsoft.com/office/drawing/2014/main" id="{5000E3A2-25E3-F9D8-B3C4-DABAFD77290F}"/>
                </a:ext>
              </a:extLst>
            </p:cNvPr>
            <p:cNvSpPr/>
            <p:nvPr/>
          </p:nvSpPr>
          <p:spPr>
            <a:xfrm>
              <a:off x="1467058" y="4893935"/>
              <a:ext cx="3947181" cy="633833"/>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25B61"/>
                  </a:solidFill>
                  <a:effectLst/>
                  <a:uLnTx/>
                  <a:uFillTx/>
                  <a:latin typeface="Segoe Sans Text" pitchFamily="2" charset="0"/>
                  <a:ea typeface="+mn-ea"/>
                  <a:cs typeface="Segoe Sans Text" pitchFamily="2" charset="0"/>
                </a:rPr>
                <a:t>Faster batch data processing</a:t>
              </a:r>
            </a:p>
          </p:txBody>
        </p:sp>
        <p:sp>
          <p:nvSpPr>
            <p:cNvPr id="20" name="Rectangle 19">
              <a:extLst>
                <a:ext uri="{FF2B5EF4-FFF2-40B4-BE49-F238E27FC236}">
                  <a16:creationId xmlns:a16="http://schemas.microsoft.com/office/drawing/2014/main" id="{A37D266F-0CD2-363F-EEE0-59398B01838D}"/>
                </a:ext>
              </a:extLst>
            </p:cNvPr>
            <p:cNvSpPr/>
            <p:nvPr/>
          </p:nvSpPr>
          <p:spPr>
            <a:xfrm>
              <a:off x="6901139" y="4886486"/>
              <a:ext cx="4130296" cy="633833"/>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Real-time event ingestion</a:t>
              </a:r>
            </a:p>
          </p:txBody>
        </p:sp>
        <p:grpSp>
          <p:nvGrpSpPr>
            <p:cNvPr id="24" name="Group 23">
              <a:extLst>
                <a:ext uri="{FF2B5EF4-FFF2-40B4-BE49-F238E27FC236}">
                  <a16:creationId xmlns:a16="http://schemas.microsoft.com/office/drawing/2014/main" id="{BAD6B9BE-6048-D374-AC84-607791AE458E}"/>
                </a:ext>
                <a:ext uri="{C183D7F6-B498-43B3-948B-1728B52AA6E4}">
                  <adec:decorative xmlns:adec="http://schemas.microsoft.com/office/drawing/2017/decorative" val="1"/>
                </a:ext>
              </a:extLst>
            </p:cNvPr>
            <p:cNvGrpSpPr/>
            <p:nvPr/>
          </p:nvGrpSpPr>
          <p:grpSpPr>
            <a:xfrm>
              <a:off x="5678366" y="4867682"/>
              <a:ext cx="678328" cy="686340"/>
              <a:chOff x="5687777" y="2173093"/>
              <a:chExt cx="678328" cy="686340"/>
            </a:xfrm>
            <a:solidFill>
              <a:srgbClr val="1F937E">
                <a:lumMod val="20000"/>
                <a:lumOff val="80000"/>
              </a:srgbClr>
            </a:solidFill>
          </p:grpSpPr>
          <p:sp>
            <p:nvSpPr>
              <p:cNvPr id="25" name="Oval 24">
                <a:extLst>
                  <a:ext uri="{FF2B5EF4-FFF2-40B4-BE49-F238E27FC236}">
                    <a16:creationId xmlns:a16="http://schemas.microsoft.com/office/drawing/2014/main" id="{1977D5D5-BC10-F7EB-938A-F6C77F2C36C1}"/>
                  </a:ext>
                </a:extLst>
              </p:cNvPr>
              <p:cNvSpPr/>
              <p:nvPr/>
            </p:nvSpPr>
            <p:spPr>
              <a:xfrm>
                <a:off x="5690806" y="2227756"/>
                <a:ext cx="576671" cy="581326"/>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pic>
            <p:nvPicPr>
              <p:cNvPr id="26" name="Graphic 25" descr="Caret Right with solid fill">
                <a:extLst>
                  <a:ext uri="{FF2B5EF4-FFF2-40B4-BE49-F238E27FC236}">
                    <a16:creationId xmlns:a16="http://schemas.microsoft.com/office/drawing/2014/main" id="{94CBC924-B787-6065-F8E0-743AC184F8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777" y="2173093"/>
                <a:ext cx="678328" cy="686340"/>
              </a:xfrm>
              <a:prstGeom prst="rect">
                <a:avLst/>
              </a:prstGeom>
            </p:spPr>
          </p:pic>
        </p:grpSp>
      </p:grpSp>
      <p:grpSp>
        <p:nvGrpSpPr>
          <p:cNvPr id="30" name="Group 29">
            <a:extLst>
              <a:ext uri="{FF2B5EF4-FFF2-40B4-BE49-F238E27FC236}">
                <a16:creationId xmlns:a16="http://schemas.microsoft.com/office/drawing/2014/main" id="{DB9B92D7-684F-4D80-185F-03566BA0BA8C}"/>
              </a:ext>
            </a:extLst>
          </p:cNvPr>
          <p:cNvGrpSpPr/>
          <p:nvPr/>
        </p:nvGrpSpPr>
        <p:grpSpPr>
          <a:xfrm>
            <a:off x="992274" y="5577840"/>
            <a:ext cx="10207451" cy="705144"/>
            <a:chOff x="992274" y="4867682"/>
            <a:chExt cx="10207451" cy="705144"/>
          </a:xfrm>
        </p:grpSpPr>
        <p:sp>
          <p:nvSpPr>
            <p:cNvPr id="31" name="Rectangle: Rounded Corners 10">
              <a:extLst>
                <a:ext uri="{FF2B5EF4-FFF2-40B4-BE49-F238E27FC236}">
                  <a16:creationId xmlns:a16="http://schemas.microsoft.com/office/drawing/2014/main" id="{76F6EAC7-A138-D9FD-134B-B8DF673A29C6}"/>
                </a:ext>
                <a:ext uri="{C183D7F6-B498-43B3-948B-1728B52AA6E4}">
                  <adec:decorative xmlns:adec="http://schemas.microsoft.com/office/drawing/2017/decorative" val="1"/>
                </a:ext>
              </a:extLst>
            </p:cNvPr>
            <p:cNvSpPr/>
            <p:nvPr/>
          </p:nvSpPr>
          <p:spPr bwMode="auto">
            <a:xfrm>
              <a:off x="5765643" y="4886486"/>
              <a:ext cx="5434082" cy="686340"/>
            </a:xfrm>
            <a:prstGeom prst="roundRect">
              <a:avLst>
                <a:gd name="adj" fmla="val 50000"/>
              </a:avLst>
            </a:prstGeom>
            <a:gradFill>
              <a:gsLst>
                <a:gs pos="0">
                  <a:srgbClr val="1F937E"/>
                </a:gs>
                <a:gs pos="100000">
                  <a:srgbClr val="054D43"/>
                </a:gs>
              </a:gsLst>
              <a:lin ang="8100000" scaled="0"/>
            </a:gradFill>
            <a:ln w="6350" cap="flat" cmpd="sng" algn="ctr">
              <a:noFill/>
              <a:prstDash val="solid"/>
              <a:headEnd type="none" w="med" len="med"/>
              <a:tailEnd type="none" w="med" len="med"/>
            </a:ln>
            <a:effectLst/>
          </p:spPr>
          <p:txBody>
            <a:bodyPr rot="0" spcFirstLastPara="0" vertOverflow="overflow" horzOverflow="overflow" vert="horz" wrap="square" lIns="91440" tIns="5029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w="3175">
                  <a:noFill/>
                </a:ln>
                <a:gradFill flip="none" rotWithShape="1">
                  <a:gsLst>
                    <a:gs pos="0">
                      <a:srgbClr val="CD9AD0"/>
                    </a:gs>
                    <a:gs pos="81000">
                      <a:srgbClr val="8EC8E8"/>
                    </a:gs>
                  </a:gsLst>
                  <a:lin ang="13500000" scaled="1"/>
                  <a:tileRect/>
                </a:gradFill>
                <a:effectLst/>
                <a:uLnTx/>
                <a:uFillTx/>
                <a:latin typeface="Segoe Sans Text" pitchFamily="2" charset="0"/>
                <a:ea typeface="+mj-lt"/>
                <a:cs typeface="Segoe Sans Text" pitchFamily="2" charset="0"/>
              </a:endParaRPr>
            </a:p>
          </p:txBody>
        </p:sp>
        <p:sp>
          <p:nvSpPr>
            <p:cNvPr id="32" name="Rectangle: Rounded Corners 10">
              <a:extLst>
                <a:ext uri="{FF2B5EF4-FFF2-40B4-BE49-F238E27FC236}">
                  <a16:creationId xmlns:a16="http://schemas.microsoft.com/office/drawing/2014/main" id="{05102D5D-9CEB-1CD9-0FDC-4414D53B8DB9}"/>
                </a:ext>
                <a:ext uri="{C183D7F6-B498-43B3-948B-1728B52AA6E4}">
                  <adec:decorative xmlns:adec="http://schemas.microsoft.com/office/drawing/2017/decorative" val="1"/>
                </a:ext>
              </a:extLst>
            </p:cNvPr>
            <p:cNvSpPr/>
            <p:nvPr/>
          </p:nvSpPr>
          <p:spPr bwMode="auto">
            <a:xfrm>
              <a:off x="992274" y="4886486"/>
              <a:ext cx="5434082" cy="686340"/>
            </a:xfrm>
            <a:prstGeom prst="roundRect">
              <a:avLst>
                <a:gd name="adj" fmla="val 50000"/>
              </a:avLst>
            </a:prstGeom>
            <a:solidFill>
              <a:srgbClr val="FFFFFF">
                <a:lumMod val="95000"/>
              </a:srgbClr>
            </a:solidFill>
            <a:ln w="6350" cap="flat" cmpd="sng" algn="ctr">
              <a:noFill/>
              <a:prstDash val="solid"/>
              <a:headEnd type="none" w="med" len="med"/>
              <a:tailEnd type="none" w="med" len="med"/>
            </a:ln>
            <a:effectLst>
              <a:outerShdw blurRad="228600" dist="38100" dir="2700000" algn="tl" rotWithShape="0">
                <a:srgbClr val="FFFFFF">
                  <a:lumMod val="85000"/>
                  <a:alpha val="20000"/>
                </a:srgbClr>
              </a:outerShdw>
            </a:effectLst>
          </p:spPr>
          <p:txBody>
            <a:bodyPr rot="0" spcFirstLastPara="0" vertOverflow="overflow" horzOverflow="overflow" vert="horz" wrap="square" lIns="91440" tIns="5029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w="3175">
                  <a:noFill/>
                </a:ln>
                <a:gradFill flip="none" rotWithShape="1">
                  <a:gsLst>
                    <a:gs pos="0">
                      <a:srgbClr val="CD9AD0"/>
                    </a:gs>
                    <a:gs pos="81000">
                      <a:srgbClr val="8EC8E8"/>
                    </a:gs>
                  </a:gsLst>
                  <a:lin ang="13500000" scaled="1"/>
                  <a:tileRect/>
                </a:gradFill>
                <a:effectLst/>
                <a:uLnTx/>
                <a:uFillTx/>
                <a:latin typeface="Segoe Sans Text" pitchFamily="2" charset="0"/>
                <a:ea typeface="+mj-lt"/>
                <a:cs typeface="Segoe Sans Text" pitchFamily="2" charset="0"/>
              </a:endParaRPr>
            </a:p>
          </p:txBody>
        </p:sp>
        <p:sp>
          <p:nvSpPr>
            <p:cNvPr id="33" name="Rectangle 32">
              <a:extLst>
                <a:ext uri="{FF2B5EF4-FFF2-40B4-BE49-F238E27FC236}">
                  <a16:creationId xmlns:a16="http://schemas.microsoft.com/office/drawing/2014/main" id="{AE452590-498B-DBB5-FD8C-2E4471FAD737}"/>
                </a:ext>
              </a:extLst>
            </p:cNvPr>
            <p:cNvSpPr/>
            <p:nvPr/>
          </p:nvSpPr>
          <p:spPr>
            <a:xfrm>
              <a:off x="1467058" y="4893935"/>
              <a:ext cx="3947181" cy="633833"/>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25B61"/>
                  </a:solidFill>
                  <a:effectLst/>
                  <a:uLnTx/>
                  <a:uFillTx/>
                  <a:latin typeface="Segoe Sans Text" pitchFamily="2" charset="0"/>
                  <a:ea typeface="+mn-ea"/>
                  <a:cs typeface="Segoe Sans Text" pitchFamily="2" charset="0"/>
                </a:rPr>
                <a:t>Hard to find unknown unknowns</a:t>
              </a:r>
            </a:p>
          </p:txBody>
        </p:sp>
        <p:sp>
          <p:nvSpPr>
            <p:cNvPr id="34" name="Rectangle 33">
              <a:extLst>
                <a:ext uri="{FF2B5EF4-FFF2-40B4-BE49-F238E27FC236}">
                  <a16:creationId xmlns:a16="http://schemas.microsoft.com/office/drawing/2014/main" id="{F6B72360-2BD4-682B-A357-150317ED406C}"/>
                </a:ext>
              </a:extLst>
            </p:cNvPr>
            <p:cNvSpPr/>
            <p:nvPr/>
          </p:nvSpPr>
          <p:spPr>
            <a:xfrm>
              <a:off x="6901139" y="4886486"/>
              <a:ext cx="4130296" cy="633833"/>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AI-powered insights and actions</a:t>
              </a:r>
            </a:p>
          </p:txBody>
        </p:sp>
        <p:grpSp>
          <p:nvGrpSpPr>
            <p:cNvPr id="35" name="Group 34">
              <a:extLst>
                <a:ext uri="{FF2B5EF4-FFF2-40B4-BE49-F238E27FC236}">
                  <a16:creationId xmlns:a16="http://schemas.microsoft.com/office/drawing/2014/main" id="{84793CF8-7CB8-42EE-96C6-15BF49455E62}"/>
                </a:ext>
                <a:ext uri="{C183D7F6-B498-43B3-948B-1728B52AA6E4}">
                  <adec:decorative xmlns:adec="http://schemas.microsoft.com/office/drawing/2017/decorative" val="1"/>
                </a:ext>
              </a:extLst>
            </p:cNvPr>
            <p:cNvGrpSpPr/>
            <p:nvPr/>
          </p:nvGrpSpPr>
          <p:grpSpPr>
            <a:xfrm>
              <a:off x="5678366" y="4867682"/>
              <a:ext cx="678328" cy="686340"/>
              <a:chOff x="5687777" y="2173093"/>
              <a:chExt cx="678328" cy="686340"/>
            </a:xfrm>
            <a:solidFill>
              <a:srgbClr val="1F937E">
                <a:lumMod val="20000"/>
                <a:lumOff val="80000"/>
              </a:srgbClr>
            </a:solidFill>
          </p:grpSpPr>
          <p:sp>
            <p:nvSpPr>
              <p:cNvPr id="36" name="Oval 35">
                <a:extLst>
                  <a:ext uri="{FF2B5EF4-FFF2-40B4-BE49-F238E27FC236}">
                    <a16:creationId xmlns:a16="http://schemas.microsoft.com/office/drawing/2014/main" id="{3DA2B8A6-78ED-649A-C212-910373BE230B}"/>
                  </a:ext>
                </a:extLst>
              </p:cNvPr>
              <p:cNvSpPr/>
              <p:nvPr/>
            </p:nvSpPr>
            <p:spPr>
              <a:xfrm>
                <a:off x="5690806" y="2227756"/>
                <a:ext cx="576671" cy="581326"/>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pic>
            <p:nvPicPr>
              <p:cNvPr id="37" name="Graphic 36" descr="Caret Right with solid fill">
                <a:extLst>
                  <a:ext uri="{FF2B5EF4-FFF2-40B4-BE49-F238E27FC236}">
                    <a16:creationId xmlns:a16="http://schemas.microsoft.com/office/drawing/2014/main" id="{BF54DF04-3FB4-5D26-23E7-C0F1BFA3E5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777" y="2173093"/>
                <a:ext cx="678328" cy="686340"/>
              </a:xfrm>
              <a:prstGeom prst="rect">
                <a:avLst/>
              </a:prstGeom>
            </p:spPr>
          </p:pic>
        </p:grpSp>
      </p:grpSp>
      <p:grpSp>
        <p:nvGrpSpPr>
          <p:cNvPr id="39" name="Group 38">
            <a:extLst>
              <a:ext uri="{FF2B5EF4-FFF2-40B4-BE49-F238E27FC236}">
                <a16:creationId xmlns:a16="http://schemas.microsoft.com/office/drawing/2014/main" id="{D08C3512-0664-4FC6-0232-01457B8FD669}"/>
              </a:ext>
            </a:extLst>
          </p:cNvPr>
          <p:cNvGrpSpPr/>
          <p:nvPr/>
        </p:nvGrpSpPr>
        <p:grpSpPr>
          <a:xfrm>
            <a:off x="992274" y="4754880"/>
            <a:ext cx="10207451" cy="705144"/>
            <a:chOff x="992274" y="4867682"/>
            <a:chExt cx="10207451" cy="705144"/>
          </a:xfrm>
        </p:grpSpPr>
        <p:sp>
          <p:nvSpPr>
            <p:cNvPr id="40" name="Rectangle: Rounded Corners 10">
              <a:extLst>
                <a:ext uri="{FF2B5EF4-FFF2-40B4-BE49-F238E27FC236}">
                  <a16:creationId xmlns:a16="http://schemas.microsoft.com/office/drawing/2014/main" id="{BAAA1B3F-7C49-E5B8-794B-6C9633591CC1}"/>
                </a:ext>
                <a:ext uri="{C183D7F6-B498-43B3-948B-1728B52AA6E4}">
                  <adec:decorative xmlns:adec="http://schemas.microsoft.com/office/drawing/2017/decorative" val="1"/>
                </a:ext>
              </a:extLst>
            </p:cNvPr>
            <p:cNvSpPr/>
            <p:nvPr/>
          </p:nvSpPr>
          <p:spPr bwMode="auto">
            <a:xfrm>
              <a:off x="5765643" y="4886486"/>
              <a:ext cx="5434082" cy="686340"/>
            </a:xfrm>
            <a:prstGeom prst="roundRect">
              <a:avLst>
                <a:gd name="adj" fmla="val 50000"/>
              </a:avLst>
            </a:prstGeom>
            <a:gradFill>
              <a:gsLst>
                <a:gs pos="0">
                  <a:srgbClr val="1F937E"/>
                </a:gs>
                <a:gs pos="100000">
                  <a:srgbClr val="054D43"/>
                </a:gs>
              </a:gsLst>
              <a:lin ang="8100000" scaled="0"/>
            </a:gradFill>
            <a:ln w="6350" cap="flat" cmpd="sng" algn="ctr">
              <a:noFill/>
              <a:prstDash val="solid"/>
              <a:headEnd type="none" w="med" len="med"/>
              <a:tailEnd type="none" w="med" len="med"/>
            </a:ln>
            <a:effectLst/>
          </p:spPr>
          <p:txBody>
            <a:bodyPr rot="0" spcFirstLastPara="0" vertOverflow="overflow" horzOverflow="overflow" vert="horz" wrap="square" lIns="91440" tIns="502920" rIns="91440" bIns="4572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w="3175">
                  <a:noFill/>
                </a:ln>
                <a:gradFill flip="none" rotWithShape="1">
                  <a:gsLst>
                    <a:gs pos="0">
                      <a:srgbClr val="CD9AD0"/>
                    </a:gs>
                    <a:gs pos="81000">
                      <a:srgbClr val="8EC8E8"/>
                    </a:gs>
                  </a:gsLst>
                  <a:lin ang="13500000" scaled="1"/>
                  <a:tileRect/>
                </a:gradFill>
                <a:effectLst/>
                <a:uLnTx/>
                <a:uFillTx/>
                <a:latin typeface="Segoe Sans Text" pitchFamily="2" charset="0"/>
                <a:ea typeface="+mj-lt"/>
                <a:cs typeface="Segoe Sans Text" pitchFamily="2" charset="0"/>
              </a:endParaRPr>
            </a:p>
          </p:txBody>
        </p:sp>
        <p:sp>
          <p:nvSpPr>
            <p:cNvPr id="41" name="Rectangle: Rounded Corners 10">
              <a:extLst>
                <a:ext uri="{FF2B5EF4-FFF2-40B4-BE49-F238E27FC236}">
                  <a16:creationId xmlns:a16="http://schemas.microsoft.com/office/drawing/2014/main" id="{1C779F50-7107-ECD1-6412-44E5497B7107}"/>
                </a:ext>
                <a:ext uri="{C183D7F6-B498-43B3-948B-1728B52AA6E4}">
                  <adec:decorative xmlns:adec="http://schemas.microsoft.com/office/drawing/2017/decorative" val="1"/>
                </a:ext>
              </a:extLst>
            </p:cNvPr>
            <p:cNvSpPr/>
            <p:nvPr/>
          </p:nvSpPr>
          <p:spPr bwMode="auto">
            <a:xfrm>
              <a:off x="992274" y="4886486"/>
              <a:ext cx="5434082" cy="686340"/>
            </a:xfrm>
            <a:prstGeom prst="roundRect">
              <a:avLst>
                <a:gd name="adj" fmla="val 50000"/>
              </a:avLst>
            </a:prstGeom>
            <a:solidFill>
              <a:srgbClr val="FFFFFF">
                <a:lumMod val="95000"/>
              </a:srgbClr>
            </a:solidFill>
            <a:ln w="6350" cap="flat" cmpd="sng" algn="ctr">
              <a:noFill/>
              <a:prstDash val="solid"/>
              <a:headEnd type="none" w="med" len="med"/>
              <a:tailEnd type="none" w="med" len="med"/>
            </a:ln>
            <a:effectLst>
              <a:outerShdw blurRad="228600" dist="38100" dir="2700000" algn="tl" rotWithShape="0">
                <a:srgbClr val="FFFFFF">
                  <a:lumMod val="85000"/>
                  <a:alpha val="20000"/>
                </a:srgbClr>
              </a:outerShdw>
            </a:effectLst>
          </p:spPr>
          <p:txBody>
            <a:bodyPr rot="0" spcFirstLastPara="0" vertOverflow="overflow" horzOverflow="overflow" vert="horz" wrap="square" lIns="91440" tIns="5029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w="3175">
                  <a:noFill/>
                </a:ln>
                <a:gradFill flip="none" rotWithShape="1">
                  <a:gsLst>
                    <a:gs pos="0">
                      <a:srgbClr val="CD9AD0"/>
                    </a:gs>
                    <a:gs pos="81000">
                      <a:srgbClr val="8EC8E8"/>
                    </a:gs>
                  </a:gsLst>
                  <a:lin ang="13500000" scaled="1"/>
                  <a:tileRect/>
                </a:gradFill>
                <a:effectLst/>
                <a:uLnTx/>
                <a:uFillTx/>
                <a:latin typeface="Segoe Sans Text" pitchFamily="2" charset="0"/>
                <a:ea typeface="+mj-lt"/>
                <a:cs typeface="Segoe Sans Text" pitchFamily="2" charset="0"/>
              </a:endParaRPr>
            </a:p>
          </p:txBody>
        </p:sp>
        <p:sp>
          <p:nvSpPr>
            <p:cNvPr id="42" name="Rectangle 41">
              <a:extLst>
                <a:ext uri="{FF2B5EF4-FFF2-40B4-BE49-F238E27FC236}">
                  <a16:creationId xmlns:a16="http://schemas.microsoft.com/office/drawing/2014/main" id="{F98D4CBF-D65E-4BF8-7CF5-822F094C77D9}"/>
                </a:ext>
              </a:extLst>
            </p:cNvPr>
            <p:cNvSpPr/>
            <p:nvPr/>
          </p:nvSpPr>
          <p:spPr>
            <a:xfrm>
              <a:off x="1467058" y="4893935"/>
              <a:ext cx="3947181" cy="633833"/>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225B61"/>
                  </a:solidFill>
                  <a:effectLst/>
                  <a:uLnTx/>
                  <a:uFillTx/>
                  <a:latin typeface="Segoe Sans Text" pitchFamily="2" charset="0"/>
                  <a:ea typeface="+mn-ea"/>
                  <a:cs typeface="Segoe Sans Text" pitchFamily="2" charset="0"/>
                </a:rPr>
                <a:t>Data silos, lack of governance</a:t>
              </a:r>
            </a:p>
          </p:txBody>
        </p:sp>
        <p:sp>
          <p:nvSpPr>
            <p:cNvPr id="43" name="Rectangle 42">
              <a:extLst>
                <a:ext uri="{FF2B5EF4-FFF2-40B4-BE49-F238E27FC236}">
                  <a16:creationId xmlns:a16="http://schemas.microsoft.com/office/drawing/2014/main" id="{5F6E09E2-2BBB-3C26-F073-EB7D4E619F49}"/>
                </a:ext>
              </a:extLst>
            </p:cNvPr>
            <p:cNvSpPr/>
            <p:nvPr/>
          </p:nvSpPr>
          <p:spPr>
            <a:xfrm>
              <a:off x="6901139" y="4886486"/>
              <a:ext cx="4130296" cy="633833"/>
            </a:xfrm>
            <a:prstGeom prst="rect">
              <a:avLst/>
            </a:prstGeom>
            <a:no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Sans Text" pitchFamily="2" charset="0"/>
                  <a:ea typeface="+mn-ea"/>
                  <a:cs typeface="Segoe Sans Text" pitchFamily="2" charset="0"/>
                </a:rPr>
                <a:t>Unified single data estate</a:t>
              </a:r>
            </a:p>
          </p:txBody>
        </p:sp>
        <p:grpSp>
          <p:nvGrpSpPr>
            <p:cNvPr id="44" name="Group 43">
              <a:extLst>
                <a:ext uri="{FF2B5EF4-FFF2-40B4-BE49-F238E27FC236}">
                  <a16:creationId xmlns:a16="http://schemas.microsoft.com/office/drawing/2014/main" id="{A67F8719-0ED8-66DC-8B0D-1A2AD0981E33}"/>
                </a:ext>
                <a:ext uri="{C183D7F6-B498-43B3-948B-1728B52AA6E4}">
                  <adec:decorative xmlns:adec="http://schemas.microsoft.com/office/drawing/2017/decorative" val="1"/>
                </a:ext>
              </a:extLst>
            </p:cNvPr>
            <p:cNvGrpSpPr/>
            <p:nvPr/>
          </p:nvGrpSpPr>
          <p:grpSpPr>
            <a:xfrm>
              <a:off x="5678366" y="4867682"/>
              <a:ext cx="678328" cy="686340"/>
              <a:chOff x="5687777" y="2173093"/>
              <a:chExt cx="678328" cy="686340"/>
            </a:xfrm>
            <a:solidFill>
              <a:srgbClr val="1F937E">
                <a:lumMod val="20000"/>
                <a:lumOff val="80000"/>
              </a:srgbClr>
            </a:solidFill>
          </p:grpSpPr>
          <p:sp>
            <p:nvSpPr>
              <p:cNvPr id="45" name="Oval 44">
                <a:extLst>
                  <a:ext uri="{FF2B5EF4-FFF2-40B4-BE49-F238E27FC236}">
                    <a16:creationId xmlns:a16="http://schemas.microsoft.com/office/drawing/2014/main" id="{1D58726F-BDDD-6A72-AE02-CECB5839791B}"/>
                  </a:ext>
                </a:extLst>
              </p:cNvPr>
              <p:cNvSpPr/>
              <p:nvPr/>
            </p:nvSpPr>
            <p:spPr>
              <a:xfrm>
                <a:off x="5690806" y="2227756"/>
                <a:ext cx="576671" cy="581326"/>
              </a:xfrm>
              <a:prstGeom prst="ellipse">
                <a:avLst/>
              </a:prstGeom>
              <a:grp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Text" pitchFamily="2" charset="0"/>
                  <a:ea typeface="+mn-ea"/>
                  <a:cs typeface="Segoe Sans Text" pitchFamily="2" charset="0"/>
                </a:endParaRPr>
              </a:p>
            </p:txBody>
          </p:sp>
          <p:pic>
            <p:nvPicPr>
              <p:cNvPr id="46" name="Graphic 45" descr="Caret Right with solid fill">
                <a:extLst>
                  <a:ext uri="{FF2B5EF4-FFF2-40B4-BE49-F238E27FC236}">
                    <a16:creationId xmlns:a16="http://schemas.microsoft.com/office/drawing/2014/main" id="{B082C8AC-CE28-3388-C0E6-22C5644AF5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87777" y="2173093"/>
                <a:ext cx="678328" cy="686340"/>
              </a:xfrm>
              <a:prstGeom prst="rect">
                <a:avLst/>
              </a:prstGeom>
            </p:spPr>
          </p:pic>
        </p:grpSp>
      </p:grpSp>
    </p:spTree>
    <p:extLst>
      <p:ext uri="{BB962C8B-B14F-4D97-AF65-F5344CB8AC3E}">
        <p14:creationId xmlns:p14="http://schemas.microsoft.com/office/powerpoint/2010/main" val="27983990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descr="Dark Pattern: Grid">
            <a:extLst>
              <a:ext uri="{FF2B5EF4-FFF2-40B4-BE49-F238E27FC236}">
                <a16:creationId xmlns:a16="http://schemas.microsoft.com/office/drawing/2014/main" id="{88F3D7F7-EABE-118E-C28A-1F699F2EB2A9}"/>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Top Corners Rounded 14" descr="Dark layer front">
            <a:extLst>
              <a:ext uri="{FF2B5EF4-FFF2-40B4-BE49-F238E27FC236}">
                <a16:creationId xmlns:a16="http://schemas.microsoft.com/office/drawing/2014/main" id="{34C6429E-6FF9-094A-361B-DBD041C8E97B}"/>
              </a:ext>
            </a:extLst>
          </p:cNvPr>
          <p:cNvSpPr/>
          <p:nvPr/>
        </p:nvSpPr>
        <p:spPr bwMode="auto">
          <a:xfrm>
            <a:off x="3048" y="0"/>
            <a:ext cx="12188952" cy="6858000"/>
          </a:xfrm>
          <a:prstGeom prst="rect">
            <a:avLst/>
          </a:prstGeom>
          <a:gradFill flip="none" rotWithShape="1">
            <a:gsLst>
              <a:gs pos="0">
                <a:srgbClr val="091F2C"/>
              </a:gs>
              <a:gs pos="97000">
                <a:srgbClr val="091F2C"/>
              </a:gs>
              <a:gs pos="67000">
                <a:srgbClr val="091F2C">
                  <a:alpha val="61000"/>
                </a:srgbClr>
              </a:gs>
              <a:gs pos="35000">
                <a:srgbClr val="091F2C">
                  <a:alpha val="61000"/>
                </a:srgbClr>
              </a:gs>
            </a:gsLst>
            <a:path path="circle">
              <a:fillToRect l="100000" b="100000"/>
            </a:path>
            <a:tileRect t="-100000" r="-100000"/>
          </a:gra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1"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 name="Rectangle: Rounded Corners 46">
            <a:extLst>
              <a:ext uri="{FF2B5EF4-FFF2-40B4-BE49-F238E27FC236}">
                <a16:creationId xmlns:a16="http://schemas.microsoft.com/office/drawing/2014/main" id="{073F3165-C58F-A769-827C-8BA10171C266}"/>
              </a:ext>
            </a:extLst>
          </p:cNvPr>
          <p:cNvSpPr/>
          <p:nvPr/>
        </p:nvSpPr>
        <p:spPr bwMode="auto">
          <a:xfrm>
            <a:off x="1929349" y="1493231"/>
            <a:ext cx="8333302" cy="4069246"/>
          </a:xfrm>
          <a:prstGeom prst="roundRect">
            <a:avLst>
              <a:gd name="adj" fmla="val 4828"/>
            </a:avLst>
          </a:prstGeom>
          <a:solidFill>
            <a:schemeClr val="bg1"/>
          </a:solidFill>
          <a:ln w="19050">
            <a:gradFill>
              <a:gsLst>
                <a:gs pos="0">
                  <a:schemeClr val="accent4"/>
                </a:gs>
                <a:gs pos="100000">
                  <a:schemeClr val="accent2"/>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3909">
                    <a:srgbClr val="FFFFFF"/>
                  </a:gs>
                  <a:gs pos="17264">
                    <a:srgbClr val="FFFFFF"/>
                  </a:gs>
                </a:gsLst>
                <a:lin ang="2700000" scaled="0"/>
              </a:gra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3F093B41-EF16-F4EB-048F-BC202076F4F8}"/>
              </a:ext>
            </a:extLst>
          </p:cNvPr>
          <p:cNvSpPr txBox="1"/>
          <p:nvPr/>
        </p:nvSpPr>
        <p:spPr>
          <a:xfrm>
            <a:off x="4899362" y="1144832"/>
            <a:ext cx="2393276" cy="696795"/>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4367" fontAlgn="base">
              <a:lnSpc>
                <a:spcPct val="90000"/>
              </a:lnSpc>
              <a:spcBef>
                <a:spcPct val="0"/>
              </a:spcBef>
              <a:spcAft>
                <a:spcPct val="0"/>
              </a:spcAft>
              <a:defRPr sz="2400" b="0">
                <a:ln w="3175">
                  <a:noFill/>
                </a:ln>
                <a:gradFill>
                  <a:gsLst>
                    <a:gs pos="77528">
                      <a:srgbClr val="000000"/>
                    </a:gs>
                    <a:gs pos="53933">
                      <a:srgbClr val="000000"/>
                    </a:gs>
                  </a:gsLst>
                  <a:path path="circle">
                    <a:fillToRect l="100000" b="100000"/>
                  </a:path>
                </a:gradFill>
                <a:latin typeface="+mj-lt"/>
                <a:cs typeface="Segoe UI"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Sans Display" panose="020F0302020204030204"/>
                <a:ea typeface="+mn-ea"/>
                <a:cs typeface="Segoe UI" pitchFamily="34" charset="0"/>
              </a:rPr>
              <a:t>Announcing</a:t>
            </a:r>
          </a:p>
        </p:txBody>
      </p:sp>
      <p:grpSp>
        <p:nvGrpSpPr>
          <p:cNvPr id="6" name="Group 5">
            <a:extLst>
              <a:ext uri="{FF2B5EF4-FFF2-40B4-BE49-F238E27FC236}">
                <a16:creationId xmlns:a16="http://schemas.microsoft.com/office/drawing/2014/main" id="{C751C5A8-2038-134B-5407-2E53B484EB55}"/>
              </a:ext>
            </a:extLst>
          </p:cNvPr>
          <p:cNvGrpSpPr/>
          <p:nvPr/>
        </p:nvGrpSpPr>
        <p:grpSpPr>
          <a:xfrm>
            <a:off x="3044952" y="2735672"/>
            <a:ext cx="6108192" cy="2370602"/>
            <a:chOff x="3044952" y="2735672"/>
            <a:chExt cx="6108192" cy="2370602"/>
          </a:xfrm>
        </p:grpSpPr>
        <p:pic>
          <p:nvPicPr>
            <p:cNvPr id="7" name="Graphic 6">
              <a:extLst>
                <a:ext uri="{FF2B5EF4-FFF2-40B4-BE49-F238E27FC236}">
                  <a16:creationId xmlns:a16="http://schemas.microsoft.com/office/drawing/2014/main" id="{381FBD90-51FD-A102-DD79-8AE0C091498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613462" y="2735672"/>
              <a:ext cx="965076" cy="965076"/>
            </a:xfrm>
            <a:prstGeom prst="rect">
              <a:avLst/>
            </a:prstGeom>
          </p:spPr>
        </p:pic>
        <p:sp>
          <p:nvSpPr>
            <p:cNvPr id="8" name="Title 6">
              <a:extLst>
                <a:ext uri="{FF2B5EF4-FFF2-40B4-BE49-F238E27FC236}">
                  <a16:creationId xmlns:a16="http://schemas.microsoft.com/office/drawing/2014/main" id="{1682E8CF-AB00-8514-DCEF-E920C9ED33C9}"/>
                </a:ext>
              </a:extLst>
            </p:cNvPr>
            <p:cNvSpPr txBox="1">
              <a:spLocks/>
            </p:cNvSpPr>
            <p:nvPr/>
          </p:nvSpPr>
          <p:spPr>
            <a:xfrm>
              <a:off x="3044952" y="3659724"/>
              <a:ext cx="6108192" cy="1446550"/>
            </a:xfrm>
            <a:prstGeom prst="rect">
              <a:avLst/>
            </a:prstGeom>
          </p:spPr>
          <p:txBody>
            <a:bodyPr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44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rPr>
                <a:t>Real-Time Intelligence</a:t>
              </a:r>
            </a:p>
          </p:txBody>
        </p:sp>
      </p:grpSp>
      <p:sp>
        <p:nvSpPr>
          <p:cNvPr id="11" name="Title 6">
            <a:extLst>
              <a:ext uri="{FF2B5EF4-FFF2-40B4-BE49-F238E27FC236}">
                <a16:creationId xmlns:a16="http://schemas.microsoft.com/office/drawing/2014/main" id="{53569F6D-563B-3627-321D-D1C784842126}"/>
              </a:ext>
            </a:extLst>
          </p:cNvPr>
          <p:cNvSpPr txBox="1">
            <a:spLocks/>
          </p:cNvSpPr>
          <p:nvPr/>
        </p:nvSpPr>
        <p:spPr>
          <a:xfrm>
            <a:off x="3041904" y="5852160"/>
            <a:ext cx="6108192" cy="461665"/>
          </a:xfrm>
          <a:prstGeom prst="rect">
            <a:avLst/>
          </a:prstGeom>
        </p:spPr>
        <p:txBody>
          <a:bodyPr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400" b="0" i="0" u="none" strike="noStrike" kern="0" cap="none" spc="0" normalizeH="0" baseline="0" noProof="0" dirty="0">
                <a:ln w="3175">
                  <a:noFill/>
                </a:ln>
                <a:gradFill>
                  <a:gsLst>
                    <a:gs pos="80460">
                      <a:srgbClr val="FFFFFF"/>
                    </a:gs>
                    <a:gs pos="59551">
                      <a:srgbClr val="FFFFFF"/>
                    </a:gs>
                  </a:gsLst>
                  <a:path path="circle">
                    <a:fillToRect l="100000" t="100000"/>
                  </a:path>
                </a:gradFill>
                <a:effectLst/>
                <a:uLnTx/>
                <a:uFillTx/>
                <a:latin typeface="Segoe UI Semibold"/>
                <a:ea typeface="+mn-ea"/>
                <a:cs typeface="Segoe UI" pitchFamily="34" charset="0"/>
              </a:rPr>
              <a:t>at Microsoft Build 2024</a:t>
            </a:r>
          </a:p>
        </p:txBody>
      </p:sp>
    </p:spTree>
    <p:extLst>
      <p:ext uri="{BB962C8B-B14F-4D97-AF65-F5344CB8AC3E}">
        <p14:creationId xmlns:p14="http://schemas.microsoft.com/office/powerpoint/2010/main" val="290001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100"/>
                                  </p:stCondLst>
                                  <p:childTnLst>
                                    <p:animMotion origin="layout" path="M 1.875E-6 2.22222E-6 L 1.875E-6 0.03541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Fabric Community Conference 2024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24 Fabric Community Conference_Template_vFinal-Feb20  -  Read-Only" id="{D7D1ABE5-2AA0-41D9-91E9-B2B1D2730606}" vid="{FA513530-FE58-476D-A2C7-157E97F49971}"/>
    </a:ext>
  </a:extLst>
</a:theme>
</file>

<file path=ppt/theme/theme2.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3.xml><?xml version="1.0" encoding="utf-8"?>
<a:theme xmlns:a="http://schemas.openxmlformats.org/drawingml/2006/main" name="1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4.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5.xml><?xml version="1.0" encoding="utf-8"?>
<a:theme xmlns:a="http://schemas.openxmlformats.org/drawingml/2006/main" name="1_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themeOverride>
</file>

<file path=ppt/theme/themeOverride2.xml><?xml version="1.0" encoding="utf-8"?>
<a:themeOverride xmlns:a="http://schemas.openxmlformats.org/drawingml/2006/main">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themeOverride>
</file>

<file path=ppt/theme/themeOverride3.xml><?xml version="1.0" encoding="utf-8"?>
<a:themeOverride xmlns:a="http://schemas.openxmlformats.org/drawingml/2006/main">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themeOverride>
</file>

<file path=ppt/theme/themeOverride4.xml><?xml version="1.0" encoding="utf-8"?>
<a:themeOverride xmlns:a="http://schemas.openxmlformats.org/drawingml/2006/main">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themeOverride>
</file>

<file path=ppt/theme/themeOverride5.xml><?xml version="1.0" encoding="utf-8"?>
<a:themeOverride xmlns:a="http://schemas.openxmlformats.org/drawingml/2006/main">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themeOverride>
</file>

<file path=ppt/theme/themeOverride6.xml><?xml version="1.0" encoding="utf-8"?>
<a:themeOverride xmlns:a="http://schemas.openxmlformats.org/drawingml/2006/main">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themeOverride>
</file>

<file path=ppt/theme/themeOverride7.xml><?xml version="1.0" encoding="utf-8"?>
<a:themeOverride xmlns:a="http://schemas.openxmlformats.org/drawingml/2006/main">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themeOverride>
</file>

<file path=ppt/theme/themeOverride8.xml><?xml version="1.0" encoding="utf-8"?>
<a:themeOverride xmlns:a="http://schemas.openxmlformats.org/drawingml/2006/main">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12DB734CAC46429CDE35839BF83CB7" ma:contentTypeVersion="28" ma:contentTypeDescription="Create a new document." ma:contentTypeScope="" ma:versionID="e80f56724fb267e4a27cb2d1b25e06ea">
  <xsd:schema xmlns:xsd="http://www.w3.org/2001/XMLSchema" xmlns:xs="http://www.w3.org/2001/XMLSchema" xmlns:p="http://schemas.microsoft.com/office/2006/metadata/properties" xmlns:ns1="http://schemas.microsoft.com/sharepoint/v3" xmlns:ns2="e051f109-40f0-40d8-b5d0-4f6fc7578ce5" xmlns:ns3="c2fe79a6-8abe-455d-ad41-5c60efd42c27" xmlns:ns4="230e9df3-be65-4c73-a93b-d1236ebd677e" targetNamespace="http://schemas.microsoft.com/office/2006/metadata/properties" ma:root="true" ma:fieldsID="90ad21514bbf9bf71af24b7dfcee2bbb" ns1:_="" ns2:_="" ns3:_="" ns4:_="">
    <xsd:import namespace="http://schemas.microsoft.com/sharepoint/v3"/>
    <xsd:import namespace="e051f109-40f0-40d8-b5d0-4f6fc7578ce5"/>
    <xsd:import namespace="c2fe79a6-8abe-455d-ad41-5c60efd42c2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_Flow_SignoffStatus"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4:TaxCatchAll" minOccurs="0"/>
                <xsd:element ref="ns2:MediaLengthInSeconds"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51f109-40f0-40d8-b5d0-4f6fc7578c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0" nillable="true" ma:displayName="Sign-off status" ma:internalName="Sign_x002d_off_x0020_status">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2fe79a6-8abe-455d-ad41-5c60efd42c2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12b3914-fd28-4b53-a746-fcfd87edfe12}" ma:internalName="TaxCatchAll" ma:showField="CatchAllData" ma:web="c2fe79a6-8abe-455d-ad41-5c60efd42c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c2fe79a6-8abe-455d-ad41-5c60efd42c27">
      <UserInfo>
        <DisplayName>Everyone</DisplayName>
        <AccountId>11</AccountId>
        <AccountType/>
      </UserInfo>
      <UserInfo>
        <DisplayName>Brian Bakke</DisplayName>
        <AccountId>209</AccountId>
        <AccountType/>
      </UserInfo>
      <UserInfo>
        <DisplayName>Paulo Alves Oliveira Jr.</DisplayName>
        <AccountId>639</AccountId>
        <AccountType/>
      </UserInfo>
      <UserInfo>
        <DisplayName>Eldon Gormsen</DisplayName>
        <AccountId>222</AccountId>
        <AccountType/>
      </UserInfo>
      <UserInfo>
        <DisplayName>Sidi Merzouk</DisplayName>
        <AccountId>223</AccountId>
        <AccountType/>
      </UserInfo>
      <UserInfo>
        <DisplayName>Steven van Doesburg</DisplayName>
        <AccountId>550</AccountId>
        <AccountType/>
      </UserInfo>
      <UserInfo>
        <DisplayName>Yusuf Moraby</DisplayName>
        <AccountId>17</AccountId>
        <AccountType/>
      </UserInfo>
      <UserInfo>
        <DisplayName>Predrag Oparnica</DisplayName>
        <AccountId>6709</AccountId>
        <AccountType/>
      </UserInfo>
      <UserInfo>
        <DisplayName>Ingemar Josefsson</DisplayName>
        <AccountId>11501</AccountId>
        <AccountType/>
      </UserInfo>
      <UserInfo>
        <DisplayName>Per Juborg</DisplayName>
        <AccountId>1919</AccountId>
        <AccountType/>
      </UserInfo>
      <UserInfo>
        <DisplayName>Jermu Virtanen</DisplayName>
        <AccountId>6386</AccountId>
        <AccountType/>
      </UserInfo>
      <UserInfo>
        <DisplayName>Martin Kiaer</DisplayName>
        <AccountId>3712</AccountId>
        <AccountType/>
      </UserInfo>
      <UserInfo>
        <DisplayName>Mark Törnqvist</DisplayName>
        <AccountId>85</AccountId>
        <AccountType/>
      </UserInfo>
      <UserInfo>
        <DisplayName>Andreas Dottemar</DisplayName>
        <AccountId>1147</AccountId>
        <AccountType/>
      </UserInfo>
      <UserInfo>
        <DisplayName>Lior Arviv</DisplayName>
        <AccountId>21</AccountId>
        <AccountType/>
      </UserInfo>
      <UserInfo>
        <DisplayName>Tsubasa Nomura</DisplayName>
        <AccountId>22</AccountId>
        <AccountType/>
      </UserInfo>
      <UserInfo>
        <DisplayName>Takeshi Katano</DisplayName>
        <AccountId>32</AccountId>
        <AccountType/>
      </UserInfo>
      <UserInfo>
        <DisplayName>Preston Parsard</DisplayName>
        <AccountId>26</AccountId>
        <AccountType/>
      </UserInfo>
      <UserInfo>
        <DisplayName>Masoud Hoghooghi</DisplayName>
        <AccountId>38884</AccountId>
        <AccountType/>
      </UserInfo>
      <UserInfo>
        <DisplayName>Chase Dafnis</DisplayName>
        <AccountId>31</AccountId>
        <AccountType/>
      </UserInfo>
      <UserInfo>
        <DisplayName>Mo Barry</DisplayName>
        <AccountId>55</AccountId>
        <AccountType/>
      </UserInfo>
      <UserInfo>
        <DisplayName>All Users (windows)</DisplayName>
        <AccountId>8486</AccountId>
        <AccountType/>
      </UserInfo>
      <UserInfo>
        <DisplayName>Heinrich Gantenbein</DisplayName>
        <AccountId>104</AccountId>
        <AccountType/>
      </UserInfo>
      <UserInfo>
        <DisplayName>Michael Howard (CYBER SECURITY)</DisplayName>
        <AccountId>108</AccountId>
        <AccountType/>
      </UserInfo>
      <UserInfo>
        <DisplayName>Rob Smith (CSA-DA)</DisplayName>
        <AccountId>7153</AccountId>
        <AccountType/>
      </UserInfo>
      <UserInfo>
        <DisplayName>Ahmed Raboudi</DisplayName>
        <AccountId>124</AccountId>
        <AccountType/>
      </UserInfo>
      <UserInfo>
        <DisplayName>Piyush Tulshyan (MAQ LLC)</DisplayName>
        <AccountId>75311</AccountId>
        <AccountType/>
      </UserInfo>
      <UserInfo>
        <DisplayName>Michael Cantu</DisplayName>
        <AccountId>1166</AccountId>
        <AccountType/>
      </UserInfo>
      <UserInfo>
        <DisplayName>Darwin Abustan</DisplayName>
        <AccountId>102</AccountId>
        <AccountType/>
      </UserInfo>
      <UserInfo>
        <DisplayName>Jeremy Tan</DisplayName>
        <AccountId>63585</AccountId>
        <AccountType/>
      </UserInfo>
      <UserInfo>
        <DisplayName>Renato Gregio</DisplayName>
        <AccountId>30</AccountId>
        <AccountType/>
      </UserInfo>
      <UserInfo>
        <DisplayName>Nilesh Patel</DisplayName>
        <AccountId>84</AccountId>
        <AccountType/>
      </UserInfo>
      <UserInfo>
        <DisplayName>Jay Simcox</DisplayName>
        <AccountId>38</AccountId>
        <AccountType/>
      </UserInfo>
      <UserInfo>
        <DisplayName>Balaji Navaneethan</DisplayName>
        <AccountId>12381</AccountId>
        <AccountType/>
      </UserInfo>
      <UserInfo>
        <DisplayName>Jan-Hendrik Peters (JHP)</DisplayName>
        <AccountId>2290</AccountId>
        <AccountType/>
      </UserInfo>
      <UserInfo>
        <DisplayName>Rohit Bundele (MAQ LLC)</DisplayName>
        <AccountId>12</AccountId>
        <AccountType/>
      </UserInfo>
      <UserInfo>
        <DisplayName>Brian Blackman</DisplayName>
        <AccountId>193</AccountId>
        <AccountType/>
      </UserInfo>
      <UserInfo>
        <DisplayName>Bryan Jahn</DisplayName>
        <AccountId>61946</AccountId>
        <AccountType/>
      </UserInfo>
      <UserInfo>
        <DisplayName>Prakash Patel</DisplayName>
        <AccountId>323</AccountId>
        <AccountType/>
      </UserInfo>
      <UserInfo>
        <DisplayName>Shawn Leonard</DisplayName>
        <AccountId>228</AccountId>
        <AccountType/>
      </UserInfo>
      <UserInfo>
        <DisplayName>Alexis Roger</DisplayName>
        <AccountId>36</AccountId>
        <AccountType/>
      </UserInfo>
      <UserInfo>
        <DisplayName>Leo Leong</DisplayName>
        <AccountId>13943</AccountId>
        <AccountType/>
      </UserInfo>
      <UserInfo>
        <DisplayName>Alex Young</DisplayName>
        <AccountId>695</AccountId>
        <AccountType/>
      </UserInfo>
      <UserInfo>
        <DisplayName>Victor Torres (HANDS ON LEARNING SOLUTIONS LL)</DisplayName>
        <AccountId>1418</AccountId>
        <AccountType/>
      </UserInfo>
      <UserInfo>
        <DisplayName>Joel Stoddard</DisplayName>
        <AccountId>216</AccountId>
        <AccountType/>
      </UserInfo>
      <UserInfo>
        <DisplayName>Sumedh Raj (MAQ LLC)</DisplayName>
        <AccountId>65058</AccountId>
        <AccountType/>
      </UserInfo>
      <UserInfo>
        <DisplayName>Neil Prabhu (MAQ LLC)</DisplayName>
        <AccountId>65059</AccountId>
        <AccountType/>
      </UserInfo>
      <UserInfo>
        <DisplayName>Antonio Di Lorenzo</DisplayName>
        <AccountId>5917</AccountId>
        <AccountType/>
      </UserInfo>
      <UserInfo>
        <DisplayName>Nathan Butler</DisplayName>
        <AccountId>15145</AccountId>
        <AccountType/>
      </UserInfo>
      <UserInfo>
        <DisplayName>Aparicio Luna</DisplayName>
        <AccountId>16677</AccountId>
        <AccountType/>
      </UserInfo>
      <UserInfo>
        <DisplayName>Pavel Repa</DisplayName>
        <AccountId>422</AccountId>
        <AccountType/>
      </UserInfo>
      <UserInfo>
        <DisplayName>Bilal Abdullah</DisplayName>
        <AccountId>31167</AccountId>
        <AccountType/>
      </UserInfo>
      <UserInfo>
        <DisplayName>Tommy Korhonen</DisplayName>
        <AccountId>65060</AccountId>
        <AccountType/>
      </UserInfo>
      <UserInfo>
        <DisplayName>Chris Wady</DisplayName>
        <AccountId>23447</AccountId>
        <AccountType/>
      </UserInfo>
      <UserInfo>
        <DisplayName>Zeinab Mokhtarian Koorabbasloo</DisplayName>
        <AccountId>28</AccountId>
        <AccountType/>
      </UserInfo>
      <UserInfo>
        <DisplayName>Bill Curtis</DisplayName>
        <AccountId>8065</AccountId>
        <AccountType/>
      </UserInfo>
      <UserInfo>
        <DisplayName>Adeel Ahmed</DisplayName>
        <AccountId>71</AccountId>
        <AccountType/>
      </UserInfo>
      <UserInfo>
        <DisplayName>Angel Oliva</DisplayName>
        <AccountId>2037</AccountId>
        <AccountType/>
      </UserInfo>
      <UserInfo>
        <DisplayName>Mark Duda</DisplayName>
        <AccountId>65061</AccountId>
        <AccountType/>
      </UserInfo>
      <UserInfo>
        <DisplayName>Glenn LeCheminant</DisplayName>
        <AccountId>18</AccountId>
        <AccountType/>
      </UserInfo>
      <UserInfo>
        <DisplayName>Daya Patil</DisplayName>
        <AccountId>8421</AccountId>
        <AccountType/>
      </UserInfo>
      <UserInfo>
        <DisplayName>ASD Empower Contributors</DisplayName>
        <AccountId>46</AccountId>
        <AccountType/>
      </UserInfo>
      <UserInfo>
        <DisplayName>Samantha Huerta</DisplayName>
        <AccountId>185</AccountId>
        <AccountType/>
      </UserInfo>
      <UserInfo>
        <DisplayName>Alicia Ahl</DisplayName>
        <AccountId>172</AccountId>
        <AccountType/>
      </UserInfo>
      <UserInfo>
        <DisplayName>Alexandre Teoi</DisplayName>
        <AccountId>349</AccountId>
        <AccountType/>
      </UserInfo>
      <UserInfo>
        <DisplayName>Alistair Ross</DisplayName>
        <AccountId>34</AccountId>
        <AccountType/>
      </UserInfo>
      <UserInfo>
        <DisplayName>Brendt Garlick</DisplayName>
        <AccountId>241</AccountId>
        <AccountType/>
      </UserInfo>
      <UserInfo>
        <DisplayName>Brian Mallon</DisplayName>
        <AccountId>8767</AccountId>
        <AccountType/>
      </UserInfo>
      <UserInfo>
        <DisplayName>Madan Sampath</DisplayName>
        <AccountId>342</AccountId>
        <AccountType/>
      </UserInfo>
      <UserInfo>
        <DisplayName>Paulo Morgado</DisplayName>
        <AccountId>139</AccountId>
        <AccountType/>
      </UserInfo>
      <UserInfo>
        <DisplayName>Tuna Gezer</DisplayName>
        <AccountId>65062</AccountId>
        <AccountType/>
      </UserInfo>
      <UserInfo>
        <DisplayName>JP Gutton</DisplayName>
        <AccountId>629</AccountId>
        <AccountType/>
      </UserInfo>
      <UserInfo>
        <DisplayName>Daniele De Angelis</DisplayName>
        <AccountId>28824</AccountId>
        <AccountType/>
      </UserInfo>
      <UserInfo>
        <DisplayName>Darin Vassos</DisplayName>
        <AccountId>45</AccountId>
        <AccountType/>
      </UserInfo>
      <UserInfo>
        <DisplayName>Elio De Santis</DisplayName>
        <AccountId>33</AccountId>
        <AccountType/>
      </UserInfo>
      <UserInfo>
        <DisplayName>Maximiliano Farias</DisplayName>
        <AccountId>29386</AccountId>
        <AccountType/>
      </UserInfo>
      <UserInfo>
        <DisplayName>Jeremy Jones (AZURE-CXP)</DisplayName>
        <AccountId>47</AccountId>
        <AccountType/>
      </UserInfo>
      <UserInfo>
        <DisplayName>Jarek Trybalski</DisplayName>
        <AccountId>1302</AccountId>
        <AccountType/>
      </UserInfo>
      <UserInfo>
        <DisplayName>Chris Rutledge</DisplayName>
        <AccountId>758</AccountId>
        <AccountType/>
      </UserInfo>
      <UserInfo>
        <DisplayName>Sushma Satyanarayana</DisplayName>
        <AccountId>294</AccountId>
        <AccountType/>
      </UserInfo>
      <UserInfo>
        <DisplayName>Alkim Senkan</DisplayName>
        <AccountId>6097</AccountId>
        <AccountType/>
      </UserInfo>
      <UserInfo>
        <DisplayName>Adel Ghabboun</DisplayName>
        <AccountId>313</AccountId>
        <AccountType/>
      </UserInfo>
      <UserInfo>
        <DisplayName>Randy Patterson</DisplayName>
        <AccountId>443</AccountId>
        <AccountType/>
      </UserInfo>
      <UserInfo>
        <DisplayName>Roman Haug</DisplayName>
        <AccountId>4308</AccountId>
        <AccountType/>
      </UserInfo>
      <UserInfo>
        <DisplayName>Sean Mullin</DisplayName>
        <AccountId>65068</AccountId>
        <AccountType/>
      </UserInfo>
      <UserInfo>
        <DisplayName>Dean Wilson</DisplayName>
        <AccountId>469</AccountId>
        <AccountType/>
      </UserInfo>
      <UserInfo>
        <DisplayName>Yasukuni Morishima</DisplayName>
        <AccountId>65069</AccountId>
        <AccountType/>
      </UserInfo>
      <UserInfo>
        <DisplayName>Doug Silva</DisplayName>
        <AccountId>572</AccountId>
        <AccountType/>
      </UserInfo>
      <UserInfo>
        <DisplayName>Sultan Mohammad</DisplayName>
        <AccountId>8738</AccountId>
        <AccountType/>
      </UserInfo>
      <UserInfo>
        <DisplayName>Michael Kullish</DisplayName>
        <AccountId>471</AccountId>
        <AccountType/>
      </UserInfo>
      <UserInfo>
        <DisplayName>Kelly Grasso</DisplayName>
        <AccountId>65055</AccountId>
        <AccountType/>
      </UserInfo>
      <UserInfo>
        <DisplayName>Joshua Loos</DisplayName>
        <AccountId>1039</AccountId>
        <AccountType/>
      </UserInfo>
    </SharedWithUsers>
    <lcf76f155ced4ddcb4097134ff3c332f xmlns="e051f109-40f0-40d8-b5d0-4f6fc7578ce5">
      <Terms xmlns="http://schemas.microsoft.com/office/infopath/2007/PartnerControls"/>
    </lcf76f155ced4ddcb4097134ff3c332f>
    <_Flow_SignoffStatus xmlns="e051f109-40f0-40d8-b5d0-4f6fc7578ce5" xsi:nil="true"/>
    <MediaLengthInSeconds xmlns="e051f109-40f0-40d8-b5d0-4f6fc7578ce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7B771D8-EB26-4E74-8E0E-5BB5F8654AC9}"/>
</file>

<file path=customXml/itemProps2.xml><?xml version="1.0" encoding="utf-8"?>
<ds:datastoreItem xmlns:ds="http://schemas.openxmlformats.org/officeDocument/2006/customXml" ds:itemID="{C52B7CC3-D852-4B37-A0AB-7C4D181F6D9C}">
  <ds:schemaRefs>
    <ds:schemaRef ds:uri="0c21f997-738b-4746-b675-2cb96570256f"/>
    <ds:schemaRef ds:uri="9641d28c-93f5-4079-8ec6-553e06b88dd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38af4e54-1666-422c-9e79-cb64450725c7"/>
    <ds:schemaRef ds:uri="230e9df3-be65-4c73-a93b-d1236ebd677e"/>
    <ds:schemaRef ds:uri="03e3041b-7290-4e90-a8ce-5d3c84c35c59"/>
    <ds:schemaRef ds:uri="b2c7f496-6acb-48aa-90bb-5ce4adca9988"/>
    <ds:schemaRef ds:uri="b43fe041-5729-4566-a727-8f7878727bc5"/>
    <ds:schemaRef ds:uri="fb9ea31f-0ab8-44ff-80d1-5777f6d9d945"/>
    <ds:schemaRef ds:uri="cea7764e-6bf9-427d-be15-e74097e0a61c"/>
  </ds:schemaRefs>
</ds:datastoreItem>
</file>

<file path=customXml/itemProps3.xml><?xml version="1.0" encoding="utf-8"?>
<ds:datastoreItem xmlns:ds="http://schemas.openxmlformats.org/officeDocument/2006/customXml" ds:itemID="{38769998-E874-4B5A-9164-12CB1EB05C8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2024 Fabric Community Conference_Template_vFinal</Template>
  <TotalTime>35</TotalTime>
  <Words>4039</Words>
  <Application>Microsoft Office PowerPoint</Application>
  <PresentationFormat>Widescreen</PresentationFormat>
  <Paragraphs>615</Paragraphs>
  <Slides>42</Slides>
  <Notes>31</Notes>
  <HiddenSlides>1</HiddenSlides>
  <MMClips>0</MMClips>
  <ScaleCrop>false</ScaleCrop>
  <HeadingPairs>
    <vt:vector size="4" baseType="variant">
      <vt:variant>
        <vt:lpstr>Theme</vt:lpstr>
      </vt:variant>
      <vt:variant>
        <vt:i4>5</vt:i4>
      </vt:variant>
      <vt:variant>
        <vt:lpstr>Slide Titles</vt:lpstr>
      </vt:variant>
      <vt:variant>
        <vt:i4>42</vt:i4>
      </vt:variant>
    </vt:vector>
  </HeadingPairs>
  <TitlesOfParts>
    <vt:vector size="47" baseType="lpstr">
      <vt:lpstr>1_Fabric Community Conference 2024 Dark Theme</vt:lpstr>
      <vt:lpstr>Azure 2023 Template</vt:lpstr>
      <vt:lpstr>1_Microsoft Build 16:9 Template Dark</vt:lpstr>
      <vt:lpstr>DARK MODE</vt:lpstr>
      <vt:lpstr>1_DARK MODE</vt:lpstr>
      <vt:lpstr>Real-Time Intelligence</vt:lpstr>
      <vt:lpstr>The world is exploding with event data &amp; data in motion…  How do you turn it into a competitive edge?</vt:lpstr>
      <vt:lpstr>PowerPoint Presentation</vt:lpstr>
      <vt:lpstr>Manufacturing</vt:lpstr>
      <vt:lpstr>PowerPoint Presentation</vt:lpstr>
      <vt:lpstr>Hard to build real-time solutions today</vt:lpstr>
      <vt:lpstr>Fragmented landscape for real-time data</vt:lpstr>
      <vt:lpstr>Companies need a unified platform for developing real-time data solutions</vt:lpstr>
      <vt:lpstr>PowerPoint Presentation</vt:lpstr>
      <vt:lpstr>PowerPoint Presentation</vt:lpstr>
      <vt:lpstr>PowerPoint Presentation</vt:lpstr>
      <vt:lpstr>Planet-scale infrastructure for real-time data</vt:lpstr>
      <vt:lpstr>Growth in data ingestion and processing</vt:lpstr>
      <vt:lpstr>PowerPoint Presentation</vt:lpstr>
      <vt:lpstr>PowerPoint Presentation</vt:lpstr>
      <vt:lpstr>PowerPoint Presentation</vt:lpstr>
      <vt:lpstr>PowerPoint Presentation</vt:lpstr>
      <vt:lpstr>Components of Fabric’s Real-Time Intelligence</vt:lpstr>
      <vt:lpstr>PowerPoint Presentation</vt:lpstr>
      <vt:lpstr>Demo Real-Time Hub </vt:lpstr>
      <vt:lpstr>PowerPoint Presentation</vt:lpstr>
      <vt:lpstr>Demo Eventstreams </vt:lpstr>
      <vt:lpstr>PowerPoint Presentation</vt:lpstr>
      <vt:lpstr>Demo – Eventhouse &amp; Real-Time Dashboards</vt:lpstr>
      <vt:lpstr>PowerPoint Presentation</vt:lpstr>
      <vt:lpstr>Demo – Data Activator</vt:lpstr>
      <vt:lpstr>Connected Factory</vt:lpstr>
      <vt:lpstr>PowerPoint Presentation</vt:lpstr>
      <vt:lpstr>KQL Concepts</vt:lpstr>
      <vt:lpstr>PowerPoint Presentation</vt:lpstr>
      <vt:lpstr>Stored Functions (stored procedures/views)</vt:lpstr>
      <vt:lpstr>Update Policy (mini-ETL/Trigger)</vt:lpstr>
      <vt:lpstr>Update Policy  </vt:lpstr>
      <vt:lpstr>Let statements</vt:lpstr>
      <vt:lpstr>PowerPoint Presentation</vt:lpstr>
      <vt:lpstr>PowerPoint Presentation</vt:lpstr>
      <vt:lpstr>PowerPoint Presentation</vt:lpstr>
      <vt:lpstr>PowerPoint Presentation</vt:lpstr>
      <vt:lpstr>Lab Guidelines</vt:lpstr>
      <vt:lpstr>https://aka.ms/FabricRTAinaDay </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Tessa Kloster (PALMER)</dc:creator>
  <cp:keywords/>
  <dc:description/>
  <cp:lastModifiedBy>Hiram Fleitas</cp:lastModifiedBy>
  <cp:revision>6</cp:revision>
  <dcterms:created xsi:type="dcterms:W3CDTF">2024-03-20T03:23:45Z</dcterms:created>
  <dcterms:modified xsi:type="dcterms:W3CDTF">2024-05-17T13:14:22Z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0x0101002212DB734CAC46429CDE35839BF83CB7</vt:lpwstr>
  </property>
  <property fmtid="{D5CDD505-2E9C-101B-9397-08002B2CF9AE}" pid="3" name="MediaServiceImageTags">
    <vt:lpwstr/>
  </property>
  <property fmtid="{D5CDD505-2E9C-101B-9397-08002B2CF9AE}" pid="4" name="Order">
    <vt:r8>198900</vt:r8>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xd_Signature">
    <vt:lpwstr/>
  </property>
  <property fmtid="{D5CDD505-2E9C-101B-9397-08002B2CF9AE}" pid="10" name="TriggerFlowInfo">
    <vt:lpwstr/>
  </property>
  <property fmtid="{D5CDD505-2E9C-101B-9397-08002B2CF9AE}" pid="11" name="Lead Signoff">
    <vt:bool>false</vt:bool>
  </property>
  <property fmtid="{D5CDD505-2E9C-101B-9397-08002B2CF9AE}" pid="12" name="Title URL">
    <vt:lpwstr>, </vt:lpwstr>
  </property>
  <property fmtid="{D5CDD505-2E9C-101B-9397-08002B2CF9AE}" pid="13" name="_SourceUrl">
    <vt:lpwstr/>
  </property>
  <property fmtid="{D5CDD505-2E9C-101B-9397-08002B2CF9AE}" pid="14" name="_SharedFileIndex">
    <vt:lpwstr/>
  </property>
  <property fmtid="{D5CDD505-2E9C-101B-9397-08002B2CF9AE}" pid="15" name="State">
    <vt:lpwstr>Open</vt:lpwstr>
  </property>
  <property fmtid="{D5CDD505-2E9C-101B-9397-08002B2CF9AE}" pid="16" name="Mail Sent">
    <vt:bool>false</vt:bool>
  </property>
</Properties>
</file>